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4"/>
  </p:sldMasterIdLst>
  <p:notesMasterIdLst>
    <p:notesMasterId r:id="rId18"/>
  </p:notesMasterIdLst>
  <p:handoutMasterIdLst>
    <p:handoutMasterId r:id="rId19"/>
  </p:handoutMasterIdLst>
  <p:sldIdLst>
    <p:sldId id="278" r:id="rId5"/>
    <p:sldId id="297" r:id="rId6"/>
    <p:sldId id="279" r:id="rId7"/>
    <p:sldId id="301" r:id="rId8"/>
    <p:sldId id="307" r:id="rId9"/>
    <p:sldId id="308" r:id="rId10"/>
    <p:sldId id="309" r:id="rId11"/>
    <p:sldId id="302" r:id="rId12"/>
    <p:sldId id="303" r:id="rId13"/>
    <p:sldId id="304" r:id="rId14"/>
    <p:sldId id="305" r:id="rId15"/>
    <p:sldId id="306" r:id="rId16"/>
    <p:sldId id="2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AD750-9DB7-492A-86DB-1A20668D9072}" v="184" dt="2022-08-22T21:39:1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notesViewPr>
    <p:cSldViewPr snapToGrid="0">
      <p:cViewPr varScale="1">
        <p:scale>
          <a:sx n="89" d="100"/>
          <a:sy n="89"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na" userId="292999d72052d83d" providerId="LiveId" clId="{336AD750-9DB7-492A-86DB-1A20668D9072}"/>
    <pc:docChg chg="undo redo custSel addSld delSld modSld sldOrd">
      <pc:chgData name="laura mana" userId="292999d72052d83d" providerId="LiveId" clId="{336AD750-9DB7-492A-86DB-1A20668D9072}" dt="2022-08-22T21:39:51.154" v="2215" actId="2"/>
      <pc:docMkLst>
        <pc:docMk/>
      </pc:docMkLst>
      <pc:sldChg chg="modSp mod modAnim">
        <pc:chgData name="laura mana" userId="292999d72052d83d" providerId="LiveId" clId="{336AD750-9DB7-492A-86DB-1A20668D9072}" dt="2022-08-22T17:48:25.974" v="2178" actId="20577"/>
        <pc:sldMkLst>
          <pc:docMk/>
          <pc:sldMk cId="4167884232" sldId="278"/>
        </pc:sldMkLst>
        <pc:spChg chg="mod">
          <ac:chgData name="laura mana" userId="292999d72052d83d" providerId="LiveId" clId="{336AD750-9DB7-492A-86DB-1A20668D9072}" dt="2022-08-22T17:48:25.974" v="2178" actId="20577"/>
          <ac:spMkLst>
            <pc:docMk/>
            <pc:sldMk cId="4167884232" sldId="278"/>
            <ac:spMk id="2" creationId="{0D1F047C-C727-42A7-85C5-68C5AA1B1A93}"/>
          </ac:spMkLst>
        </pc:spChg>
      </pc:sldChg>
      <pc:sldChg chg="modSp mod ord">
        <pc:chgData name="laura mana" userId="292999d72052d83d" providerId="LiveId" clId="{336AD750-9DB7-492A-86DB-1A20668D9072}" dt="2022-08-22T21:39:18.550" v="2189" actId="2"/>
        <pc:sldMkLst>
          <pc:docMk/>
          <pc:sldMk cId="3220235682" sldId="279"/>
        </pc:sldMkLst>
        <pc:graphicFrameChg chg="mod">
          <ac:chgData name="laura mana" userId="292999d72052d83d" providerId="LiveId" clId="{336AD750-9DB7-492A-86DB-1A20668D9072}" dt="2022-08-22T21:39:18.550" v="2189" actId="2"/>
          <ac:graphicFrameMkLst>
            <pc:docMk/>
            <pc:sldMk cId="3220235682" sldId="279"/>
            <ac:graphicFrameMk id="41" creationId="{09C3264A-E07D-83F8-E15C-50D058FF844E}"/>
          </ac:graphicFrameMkLst>
        </pc:graphicFrameChg>
        <pc:picChg chg="mod">
          <ac:chgData name="laura mana" userId="292999d72052d83d" providerId="LiveId" clId="{336AD750-9DB7-492A-86DB-1A20668D9072}" dt="2022-08-22T15:13:15.384" v="45" actId="1076"/>
          <ac:picMkLst>
            <pc:docMk/>
            <pc:sldMk cId="3220235682" sldId="279"/>
            <ac:picMk id="3" creationId="{72B2D6DE-C9B5-4678-91EF-77E85F2350DA}"/>
          </ac:picMkLst>
        </pc:picChg>
      </pc:sldChg>
      <pc:sldChg chg="del">
        <pc:chgData name="laura mana" userId="292999d72052d83d" providerId="LiveId" clId="{336AD750-9DB7-492A-86DB-1A20668D9072}" dt="2022-08-22T15:16:41.716" v="173" actId="2696"/>
        <pc:sldMkLst>
          <pc:docMk/>
          <pc:sldMk cId="2164274047" sldId="280"/>
        </pc:sldMkLst>
      </pc:sldChg>
      <pc:sldChg chg="del">
        <pc:chgData name="laura mana" userId="292999d72052d83d" providerId="LiveId" clId="{336AD750-9DB7-492A-86DB-1A20668D9072}" dt="2022-08-22T15:16:44.458" v="174" actId="2696"/>
        <pc:sldMkLst>
          <pc:docMk/>
          <pc:sldMk cId="1620183195" sldId="281"/>
        </pc:sldMkLst>
      </pc:sldChg>
      <pc:sldChg chg="del">
        <pc:chgData name="laura mana" userId="292999d72052d83d" providerId="LiveId" clId="{336AD750-9DB7-492A-86DB-1A20668D9072}" dt="2022-08-22T15:16:48.859" v="175" actId="2696"/>
        <pc:sldMkLst>
          <pc:docMk/>
          <pc:sldMk cId="1797941239" sldId="282"/>
        </pc:sldMkLst>
      </pc:sldChg>
      <pc:sldChg chg="del">
        <pc:chgData name="laura mana" userId="292999d72052d83d" providerId="LiveId" clId="{336AD750-9DB7-492A-86DB-1A20668D9072}" dt="2022-08-22T15:16:54.173" v="176" actId="2696"/>
        <pc:sldMkLst>
          <pc:docMk/>
          <pc:sldMk cId="2734651537" sldId="283"/>
        </pc:sldMkLst>
      </pc:sldChg>
      <pc:sldChg chg="del">
        <pc:chgData name="laura mana" userId="292999d72052d83d" providerId="LiveId" clId="{336AD750-9DB7-492A-86DB-1A20668D9072}" dt="2022-08-22T15:17:00.153" v="177" actId="2696"/>
        <pc:sldMkLst>
          <pc:docMk/>
          <pc:sldMk cId="923454978" sldId="285"/>
        </pc:sldMkLst>
      </pc:sldChg>
      <pc:sldChg chg="del">
        <pc:chgData name="laura mana" userId="292999d72052d83d" providerId="LiveId" clId="{336AD750-9DB7-492A-86DB-1A20668D9072}" dt="2022-08-22T15:17:03.146" v="178" actId="2696"/>
        <pc:sldMkLst>
          <pc:docMk/>
          <pc:sldMk cId="2430796867" sldId="286"/>
        </pc:sldMkLst>
      </pc:sldChg>
      <pc:sldChg chg="del">
        <pc:chgData name="laura mana" userId="292999d72052d83d" providerId="LiveId" clId="{336AD750-9DB7-492A-86DB-1A20668D9072}" dt="2022-08-22T15:17:08.472" v="180" actId="2696"/>
        <pc:sldMkLst>
          <pc:docMk/>
          <pc:sldMk cId="2109626936" sldId="287"/>
        </pc:sldMkLst>
      </pc:sldChg>
      <pc:sldChg chg="del">
        <pc:chgData name="laura mana" userId="292999d72052d83d" providerId="LiveId" clId="{336AD750-9DB7-492A-86DB-1A20668D9072}" dt="2022-08-22T15:17:06.092" v="179" actId="2696"/>
        <pc:sldMkLst>
          <pc:docMk/>
          <pc:sldMk cId="33701917" sldId="288"/>
        </pc:sldMkLst>
      </pc:sldChg>
      <pc:sldChg chg="del">
        <pc:chgData name="laura mana" userId="292999d72052d83d" providerId="LiveId" clId="{336AD750-9DB7-492A-86DB-1A20668D9072}" dt="2022-08-22T15:17:11.144" v="181" actId="2696"/>
        <pc:sldMkLst>
          <pc:docMk/>
          <pc:sldMk cId="1205531832" sldId="289"/>
        </pc:sldMkLst>
      </pc:sldChg>
      <pc:sldChg chg="del">
        <pc:chgData name="laura mana" userId="292999d72052d83d" providerId="LiveId" clId="{336AD750-9DB7-492A-86DB-1A20668D9072}" dt="2022-08-22T15:17:18.374" v="183" actId="2696"/>
        <pc:sldMkLst>
          <pc:docMk/>
          <pc:sldMk cId="1700064424" sldId="290"/>
        </pc:sldMkLst>
      </pc:sldChg>
      <pc:sldChg chg="del">
        <pc:chgData name="laura mana" userId="292999d72052d83d" providerId="LiveId" clId="{336AD750-9DB7-492A-86DB-1A20668D9072}" dt="2022-08-22T15:17:21.797" v="184" actId="2696"/>
        <pc:sldMkLst>
          <pc:docMk/>
          <pc:sldMk cId="2211259847" sldId="291"/>
        </pc:sldMkLst>
      </pc:sldChg>
      <pc:sldChg chg="del">
        <pc:chgData name="laura mana" userId="292999d72052d83d" providerId="LiveId" clId="{336AD750-9DB7-492A-86DB-1A20668D9072}" dt="2022-08-22T15:17:25.284" v="185" actId="2696"/>
        <pc:sldMkLst>
          <pc:docMk/>
          <pc:sldMk cId="4259235679" sldId="292"/>
        </pc:sldMkLst>
      </pc:sldChg>
      <pc:sldChg chg="del">
        <pc:chgData name="laura mana" userId="292999d72052d83d" providerId="LiveId" clId="{336AD750-9DB7-492A-86DB-1A20668D9072}" dt="2022-08-22T15:17:29.065" v="186" actId="2696"/>
        <pc:sldMkLst>
          <pc:docMk/>
          <pc:sldMk cId="3011586490" sldId="293"/>
        </pc:sldMkLst>
      </pc:sldChg>
      <pc:sldChg chg="del">
        <pc:chgData name="laura mana" userId="292999d72052d83d" providerId="LiveId" clId="{336AD750-9DB7-492A-86DB-1A20668D9072}" dt="2022-08-22T15:17:32.322" v="187" actId="2696"/>
        <pc:sldMkLst>
          <pc:docMk/>
          <pc:sldMk cId="709312518" sldId="294"/>
        </pc:sldMkLst>
      </pc:sldChg>
      <pc:sldChg chg="del">
        <pc:chgData name="laura mana" userId="292999d72052d83d" providerId="LiveId" clId="{336AD750-9DB7-492A-86DB-1A20668D9072}" dt="2022-08-22T15:17:48.529" v="188" actId="2696"/>
        <pc:sldMkLst>
          <pc:docMk/>
          <pc:sldMk cId="843239405" sldId="296"/>
        </pc:sldMkLst>
      </pc:sldChg>
      <pc:sldChg chg="modSp mod">
        <pc:chgData name="laura mana" userId="292999d72052d83d" providerId="LiveId" clId="{336AD750-9DB7-492A-86DB-1A20668D9072}" dt="2022-08-22T21:39:12.129" v="2186" actId="2"/>
        <pc:sldMkLst>
          <pc:docMk/>
          <pc:sldMk cId="3745830776" sldId="297"/>
        </pc:sldMkLst>
        <pc:spChg chg="mod">
          <ac:chgData name="laura mana" userId="292999d72052d83d" providerId="LiveId" clId="{336AD750-9DB7-492A-86DB-1A20668D9072}" dt="2022-08-22T17:49:00.132" v="2181" actId="1076"/>
          <ac:spMkLst>
            <pc:docMk/>
            <pc:sldMk cId="3745830776" sldId="297"/>
            <ac:spMk id="3" creationId="{686A32EA-1887-E4EF-D217-70F08EF516CC}"/>
          </ac:spMkLst>
        </pc:spChg>
        <pc:spChg chg="mod">
          <ac:chgData name="laura mana" userId="292999d72052d83d" providerId="LiveId" clId="{336AD750-9DB7-492A-86DB-1A20668D9072}" dt="2022-08-22T17:48:57.887" v="2180" actId="20577"/>
          <ac:spMkLst>
            <pc:docMk/>
            <pc:sldMk cId="3745830776" sldId="297"/>
            <ac:spMk id="4" creationId="{1D18E71B-B921-6DE2-29B2-E61201689FDF}"/>
          </ac:spMkLst>
        </pc:spChg>
        <pc:spChg chg="mod">
          <ac:chgData name="laura mana" userId="292999d72052d83d" providerId="LiveId" clId="{336AD750-9DB7-492A-86DB-1A20668D9072}" dt="2022-08-22T21:39:12.129" v="2186" actId="2"/>
          <ac:spMkLst>
            <pc:docMk/>
            <pc:sldMk cId="3745830776" sldId="297"/>
            <ac:spMk id="10" creationId="{8846014D-870C-F0EC-7117-2F0D7CD3A194}"/>
          </ac:spMkLst>
        </pc:spChg>
      </pc:sldChg>
      <pc:sldChg chg="modSp mod">
        <pc:chgData name="laura mana" userId="292999d72052d83d" providerId="LiveId" clId="{336AD750-9DB7-492A-86DB-1A20668D9072}" dt="2022-08-22T21:39:51.154" v="2215" actId="2"/>
        <pc:sldMkLst>
          <pc:docMk/>
          <pc:sldMk cId="2323322039" sldId="298"/>
        </pc:sldMkLst>
        <pc:spChg chg="mod">
          <ac:chgData name="laura mana" userId="292999d72052d83d" providerId="LiveId" clId="{336AD750-9DB7-492A-86DB-1A20668D9072}" dt="2022-08-22T21:39:51.154" v="2215" actId="2"/>
          <ac:spMkLst>
            <pc:docMk/>
            <pc:sldMk cId="2323322039" sldId="298"/>
            <ac:spMk id="6" creationId="{39A46465-30BF-8BE4-70B6-9B45DA63B52A}"/>
          </ac:spMkLst>
        </pc:spChg>
      </pc:sldChg>
      <pc:sldChg chg="modSp mod ord">
        <pc:chgData name="laura mana" userId="292999d72052d83d" providerId="LiveId" clId="{336AD750-9DB7-492A-86DB-1A20668D9072}" dt="2022-08-22T17:50:06.475" v="2183"/>
        <pc:sldMkLst>
          <pc:docMk/>
          <pc:sldMk cId="1587066552" sldId="301"/>
        </pc:sldMkLst>
        <pc:spChg chg="mod">
          <ac:chgData name="laura mana" userId="292999d72052d83d" providerId="LiveId" clId="{336AD750-9DB7-492A-86DB-1A20668D9072}" dt="2022-08-22T15:21:30.206" v="326" actId="20577"/>
          <ac:spMkLst>
            <pc:docMk/>
            <pc:sldMk cId="1587066552" sldId="301"/>
            <ac:spMk id="7" creationId="{781D3E3D-C250-16FA-AC2A-5D4455F967C3}"/>
          </ac:spMkLst>
        </pc:spChg>
        <pc:spChg chg="mod">
          <ac:chgData name="laura mana" userId="292999d72052d83d" providerId="LiveId" clId="{336AD750-9DB7-492A-86DB-1A20668D9072}" dt="2022-08-22T15:22:27.922" v="450" actId="20577"/>
          <ac:spMkLst>
            <pc:docMk/>
            <pc:sldMk cId="1587066552" sldId="301"/>
            <ac:spMk id="8" creationId="{1530BC70-6EC5-5D0D-B501-735573F6C5DA}"/>
          </ac:spMkLst>
        </pc:spChg>
      </pc:sldChg>
      <pc:sldChg chg="del">
        <pc:chgData name="laura mana" userId="292999d72052d83d" providerId="LiveId" clId="{336AD750-9DB7-492A-86DB-1A20668D9072}" dt="2022-08-22T15:17:13.934" v="182" actId="2696"/>
        <pc:sldMkLst>
          <pc:docMk/>
          <pc:sldMk cId="2462115082" sldId="302"/>
        </pc:sldMkLst>
      </pc:sldChg>
      <pc:sldChg chg="addSp delSp modSp new mod">
        <pc:chgData name="laura mana" userId="292999d72052d83d" providerId="LiveId" clId="{336AD750-9DB7-492A-86DB-1A20668D9072}" dt="2022-08-22T15:33:26.148" v="944" actId="1076"/>
        <pc:sldMkLst>
          <pc:docMk/>
          <pc:sldMk cId="3928119406" sldId="302"/>
        </pc:sldMkLst>
        <pc:spChg chg="mod">
          <ac:chgData name="laura mana" userId="292999d72052d83d" providerId="LiveId" clId="{336AD750-9DB7-492A-86DB-1A20668D9072}" dt="2022-08-22T15:32:03.228" v="881" actId="122"/>
          <ac:spMkLst>
            <pc:docMk/>
            <pc:sldMk cId="3928119406" sldId="302"/>
            <ac:spMk id="2" creationId="{27F5B66B-4B6B-DCD0-2E7B-1F36C23F485B}"/>
          </ac:spMkLst>
        </pc:spChg>
        <pc:spChg chg="add mod">
          <ac:chgData name="laura mana" userId="292999d72052d83d" providerId="LiveId" clId="{336AD750-9DB7-492A-86DB-1A20668D9072}" dt="2022-08-22T15:29:08.415" v="868" actId="1076"/>
          <ac:spMkLst>
            <pc:docMk/>
            <pc:sldMk cId="3928119406" sldId="302"/>
            <ac:spMk id="3" creationId="{40B580BA-891D-B714-CDA2-6AE56844B03D}"/>
          </ac:spMkLst>
        </pc:spChg>
        <pc:spChg chg="add mod">
          <ac:chgData name="laura mana" userId="292999d72052d83d" providerId="LiveId" clId="{336AD750-9DB7-492A-86DB-1A20668D9072}" dt="2022-08-22T15:33:06.176" v="939" actId="1076"/>
          <ac:spMkLst>
            <pc:docMk/>
            <pc:sldMk cId="3928119406" sldId="302"/>
            <ac:spMk id="4" creationId="{AEBF0443-0F62-6271-23F7-72F049D18ABD}"/>
          </ac:spMkLst>
        </pc:spChg>
        <pc:spChg chg="add mod">
          <ac:chgData name="laura mana" userId="292999d72052d83d" providerId="LiveId" clId="{336AD750-9DB7-492A-86DB-1A20668D9072}" dt="2022-08-22T15:33:14.201" v="941" actId="1076"/>
          <ac:spMkLst>
            <pc:docMk/>
            <pc:sldMk cId="3928119406" sldId="302"/>
            <ac:spMk id="5" creationId="{9D76F90B-B594-3562-5B83-38183A084547}"/>
          </ac:spMkLst>
        </pc:spChg>
        <pc:spChg chg="add mod">
          <ac:chgData name="laura mana" userId="292999d72052d83d" providerId="LiveId" clId="{336AD750-9DB7-492A-86DB-1A20668D9072}" dt="2022-08-22T15:33:09.670" v="940" actId="1076"/>
          <ac:spMkLst>
            <pc:docMk/>
            <pc:sldMk cId="3928119406" sldId="302"/>
            <ac:spMk id="11" creationId="{199C5C6B-C630-EC5C-2F03-F3975A42D8FE}"/>
          </ac:spMkLst>
        </pc:spChg>
        <pc:spChg chg="add mod">
          <ac:chgData name="laura mana" userId="292999d72052d83d" providerId="LiveId" clId="{336AD750-9DB7-492A-86DB-1A20668D9072}" dt="2022-08-22T15:33:26.148" v="944" actId="1076"/>
          <ac:spMkLst>
            <pc:docMk/>
            <pc:sldMk cId="3928119406" sldId="302"/>
            <ac:spMk id="12" creationId="{DB8292EB-88A7-F7A5-3A2E-F354B248D058}"/>
          </ac:spMkLst>
        </pc:spChg>
        <pc:cxnChg chg="add del mod">
          <ac:chgData name="laura mana" userId="292999d72052d83d" providerId="LiveId" clId="{336AD750-9DB7-492A-86DB-1A20668D9072}" dt="2022-08-22T15:30:26.645" v="879" actId="21"/>
          <ac:cxnSpMkLst>
            <pc:docMk/>
            <pc:sldMk cId="3928119406" sldId="302"/>
            <ac:cxnSpMk id="7" creationId="{314AFC20-4D24-57C2-D89A-F6B1A66D87A6}"/>
          </ac:cxnSpMkLst>
        </pc:cxnChg>
      </pc:sldChg>
      <pc:sldChg chg="modSp new mod">
        <pc:chgData name="laura mana" userId="292999d72052d83d" providerId="LiveId" clId="{336AD750-9DB7-492A-86DB-1A20668D9072}" dt="2022-08-22T15:35:06.276" v="954" actId="115"/>
        <pc:sldMkLst>
          <pc:docMk/>
          <pc:sldMk cId="1995443151" sldId="303"/>
        </pc:sldMkLst>
        <pc:spChg chg="mod">
          <ac:chgData name="laura mana" userId="292999d72052d83d" providerId="LiveId" clId="{336AD750-9DB7-492A-86DB-1A20668D9072}" dt="2022-08-22T15:34:11.807" v="946" actId="1076"/>
          <ac:spMkLst>
            <pc:docMk/>
            <pc:sldMk cId="1995443151" sldId="303"/>
            <ac:spMk id="2" creationId="{A1FAC714-A536-5062-CC8C-351BAAB39289}"/>
          </ac:spMkLst>
        </pc:spChg>
        <pc:spChg chg="mod">
          <ac:chgData name="laura mana" userId="292999d72052d83d" providerId="LiveId" clId="{336AD750-9DB7-492A-86DB-1A20668D9072}" dt="2022-08-22T15:35:06.276" v="954" actId="115"/>
          <ac:spMkLst>
            <pc:docMk/>
            <pc:sldMk cId="1995443151" sldId="303"/>
            <ac:spMk id="3" creationId="{14ED9C5F-482F-255B-39C5-B0F8126E4FD2}"/>
          </ac:spMkLst>
        </pc:spChg>
      </pc:sldChg>
      <pc:sldChg chg="modSp new mod">
        <pc:chgData name="laura mana" userId="292999d72052d83d" providerId="LiveId" clId="{336AD750-9DB7-492A-86DB-1A20668D9072}" dt="2022-08-22T15:40:06.746" v="1138" actId="20577"/>
        <pc:sldMkLst>
          <pc:docMk/>
          <pc:sldMk cId="1829707095" sldId="304"/>
        </pc:sldMkLst>
        <pc:spChg chg="mod">
          <ac:chgData name="laura mana" userId="292999d72052d83d" providerId="LiveId" clId="{336AD750-9DB7-492A-86DB-1A20668D9072}" dt="2022-08-22T15:37:21.206" v="1076" actId="20577"/>
          <ac:spMkLst>
            <pc:docMk/>
            <pc:sldMk cId="1829707095" sldId="304"/>
            <ac:spMk id="2" creationId="{27F19D9A-6C11-D491-6FE2-C2BAA100AE73}"/>
          </ac:spMkLst>
        </pc:spChg>
        <pc:spChg chg="mod">
          <ac:chgData name="laura mana" userId="292999d72052d83d" providerId="LiveId" clId="{336AD750-9DB7-492A-86DB-1A20668D9072}" dt="2022-08-22T15:40:06.746" v="1138" actId="20577"/>
          <ac:spMkLst>
            <pc:docMk/>
            <pc:sldMk cId="1829707095" sldId="304"/>
            <ac:spMk id="3" creationId="{93609928-BBF1-E034-50CE-168C2919A4F4}"/>
          </ac:spMkLst>
        </pc:spChg>
      </pc:sldChg>
      <pc:sldChg chg="addSp delSp modSp new mod">
        <pc:chgData name="laura mana" userId="292999d72052d83d" providerId="LiveId" clId="{336AD750-9DB7-492A-86DB-1A20668D9072}" dt="2022-08-22T21:39:46.291" v="2212" actId="2"/>
        <pc:sldMkLst>
          <pc:docMk/>
          <pc:sldMk cId="666149603" sldId="305"/>
        </pc:sldMkLst>
        <pc:spChg chg="del mod">
          <ac:chgData name="laura mana" userId="292999d72052d83d" providerId="LiveId" clId="{336AD750-9DB7-492A-86DB-1A20668D9072}" dt="2022-08-22T15:41:35.341" v="1151" actId="21"/>
          <ac:spMkLst>
            <pc:docMk/>
            <pc:sldMk cId="666149603" sldId="305"/>
            <ac:spMk id="2" creationId="{8341ACF4-7CC2-2720-4C96-477D622635C1}"/>
          </ac:spMkLst>
        </pc:spChg>
        <pc:spChg chg="del">
          <ac:chgData name="laura mana" userId="292999d72052d83d" providerId="LiveId" clId="{336AD750-9DB7-492A-86DB-1A20668D9072}" dt="2022-08-22T15:41:45.283" v="1153" actId="21"/>
          <ac:spMkLst>
            <pc:docMk/>
            <pc:sldMk cId="666149603" sldId="305"/>
            <ac:spMk id="3" creationId="{BA4730DD-8A5D-4A6D-A144-619A4844E670}"/>
          </ac:spMkLst>
        </pc:spChg>
        <pc:spChg chg="add del mod">
          <ac:chgData name="laura mana" userId="292999d72052d83d" providerId="LiveId" clId="{336AD750-9DB7-492A-86DB-1A20668D9072}" dt="2022-08-22T15:41:39.713" v="1152" actId="21"/>
          <ac:spMkLst>
            <pc:docMk/>
            <pc:sldMk cId="666149603" sldId="305"/>
            <ac:spMk id="5" creationId="{47A23A36-E7EE-3A0B-2A21-0565878548EB}"/>
          </ac:spMkLst>
        </pc:spChg>
        <pc:spChg chg="add mod">
          <ac:chgData name="laura mana" userId="292999d72052d83d" providerId="LiveId" clId="{336AD750-9DB7-492A-86DB-1A20668D9072}" dt="2022-08-22T21:39:46.291" v="2212" actId="2"/>
          <ac:spMkLst>
            <pc:docMk/>
            <pc:sldMk cId="666149603" sldId="305"/>
            <ac:spMk id="7" creationId="{A88C2877-1838-2387-7DBE-8A81C7727454}"/>
          </ac:spMkLst>
        </pc:spChg>
      </pc:sldChg>
      <pc:sldChg chg="new del">
        <pc:chgData name="laura mana" userId="292999d72052d83d" providerId="LiveId" clId="{336AD750-9DB7-492A-86DB-1A20668D9072}" dt="2022-08-22T15:40:24.080" v="1142" actId="680"/>
        <pc:sldMkLst>
          <pc:docMk/>
          <pc:sldMk cId="1136324747" sldId="305"/>
        </pc:sldMkLst>
      </pc:sldChg>
      <pc:sldChg chg="new del">
        <pc:chgData name="laura mana" userId="292999d72052d83d" providerId="LiveId" clId="{336AD750-9DB7-492A-86DB-1A20668D9072}" dt="2022-08-22T15:40:28.206" v="1144" actId="680"/>
        <pc:sldMkLst>
          <pc:docMk/>
          <pc:sldMk cId="2923473550" sldId="305"/>
        </pc:sldMkLst>
      </pc:sldChg>
      <pc:sldChg chg="addSp delSp modSp new mod">
        <pc:chgData name="laura mana" userId="292999d72052d83d" providerId="LiveId" clId="{336AD750-9DB7-492A-86DB-1A20668D9072}" dt="2022-08-22T21:39:47.887" v="2214" actId="2"/>
        <pc:sldMkLst>
          <pc:docMk/>
          <pc:sldMk cId="3601695074" sldId="306"/>
        </pc:sldMkLst>
        <pc:spChg chg="mod">
          <ac:chgData name="laura mana" userId="292999d72052d83d" providerId="LiveId" clId="{336AD750-9DB7-492A-86DB-1A20668D9072}" dt="2022-08-22T15:47:39.873" v="1175" actId="122"/>
          <ac:spMkLst>
            <pc:docMk/>
            <pc:sldMk cId="3601695074" sldId="306"/>
            <ac:spMk id="2" creationId="{27AA8325-5A37-0EFE-5E54-405EBFF4DE35}"/>
          </ac:spMkLst>
        </pc:spChg>
        <pc:spChg chg="add mod">
          <ac:chgData name="laura mana" userId="292999d72052d83d" providerId="LiveId" clId="{336AD750-9DB7-492A-86DB-1A20668D9072}" dt="2022-08-22T15:48:04.650" v="1178"/>
          <ac:spMkLst>
            <pc:docMk/>
            <pc:sldMk cId="3601695074" sldId="306"/>
            <ac:spMk id="3" creationId="{73D72C9E-CEA9-D7F8-E374-92F1198E663C}"/>
          </ac:spMkLst>
        </pc:spChg>
        <pc:spChg chg="add del mod">
          <ac:chgData name="laura mana" userId="292999d72052d83d" providerId="LiveId" clId="{336AD750-9DB7-492A-86DB-1A20668D9072}" dt="2022-08-22T15:50:21.414" v="1188"/>
          <ac:spMkLst>
            <pc:docMk/>
            <pc:sldMk cId="3601695074" sldId="306"/>
            <ac:spMk id="4" creationId="{BAC0E257-D858-0991-C47D-F457D2720B62}"/>
          </ac:spMkLst>
        </pc:spChg>
        <pc:spChg chg="add mod">
          <ac:chgData name="laura mana" userId="292999d72052d83d" providerId="LiveId" clId="{336AD750-9DB7-492A-86DB-1A20668D9072}" dt="2022-08-22T21:39:47.887" v="2214" actId="2"/>
          <ac:spMkLst>
            <pc:docMk/>
            <pc:sldMk cId="3601695074" sldId="306"/>
            <ac:spMk id="5" creationId="{335FA93C-D62C-4C41-B5C9-7D369A589E15}"/>
          </ac:spMkLst>
        </pc:spChg>
        <pc:spChg chg="add mod">
          <ac:chgData name="laura mana" userId="292999d72052d83d" providerId="LiveId" clId="{336AD750-9DB7-492A-86DB-1A20668D9072}" dt="2022-08-22T16:18:34.775" v="1617" actId="1076"/>
          <ac:spMkLst>
            <pc:docMk/>
            <pc:sldMk cId="3601695074" sldId="306"/>
            <ac:spMk id="6" creationId="{D853E3FF-5854-A78F-7966-D5F591F37D52}"/>
          </ac:spMkLst>
        </pc:spChg>
        <pc:spChg chg="add mod">
          <ac:chgData name="laura mana" userId="292999d72052d83d" providerId="LiveId" clId="{336AD750-9DB7-492A-86DB-1A20668D9072}" dt="2022-08-22T16:16:27.455" v="1586" actId="1076"/>
          <ac:spMkLst>
            <pc:docMk/>
            <pc:sldMk cId="3601695074" sldId="306"/>
            <ac:spMk id="7" creationId="{C75D5455-7D39-F009-53F2-B31BE83121F2}"/>
          </ac:spMkLst>
        </pc:spChg>
      </pc:sldChg>
      <pc:sldChg chg="new del">
        <pc:chgData name="laura mana" userId="292999d72052d83d" providerId="LiveId" clId="{336AD750-9DB7-492A-86DB-1A20668D9072}" dt="2022-08-22T15:40:23.097" v="1141" actId="680"/>
        <pc:sldMkLst>
          <pc:docMk/>
          <pc:sldMk cId="3695036629" sldId="306"/>
        </pc:sldMkLst>
      </pc:sldChg>
      <pc:sldChg chg="modSp new mod">
        <pc:chgData name="laura mana" userId="292999d72052d83d" providerId="LiveId" clId="{336AD750-9DB7-492A-86DB-1A20668D9072}" dt="2022-08-22T21:39:38.509" v="2205" actId="2"/>
        <pc:sldMkLst>
          <pc:docMk/>
          <pc:sldMk cId="1659533678" sldId="307"/>
        </pc:sldMkLst>
        <pc:spChg chg="mod">
          <ac:chgData name="laura mana" userId="292999d72052d83d" providerId="LiveId" clId="{336AD750-9DB7-492A-86DB-1A20668D9072}" dt="2022-08-22T21:39:22.219" v="2190" actId="2"/>
          <ac:spMkLst>
            <pc:docMk/>
            <pc:sldMk cId="1659533678" sldId="307"/>
            <ac:spMk id="2" creationId="{FD3FB0D2-9D60-4DA3-FD8B-99CAD6DB77F9}"/>
          </ac:spMkLst>
        </pc:spChg>
        <pc:spChg chg="mod">
          <ac:chgData name="laura mana" userId="292999d72052d83d" providerId="LiveId" clId="{336AD750-9DB7-492A-86DB-1A20668D9072}" dt="2022-08-22T21:39:29.339" v="2194" actId="2"/>
          <ac:spMkLst>
            <pc:docMk/>
            <pc:sldMk cId="1659533678" sldId="307"/>
            <ac:spMk id="3" creationId="{0B717E17-D860-A57A-12E4-1FED045414BE}"/>
          </ac:spMkLst>
        </pc:spChg>
        <pc:spChg chg="mod">
          <ac:chgData name="laura mana" userId="292999d72052d83d" providerId="LiveId" clId="{336AD750-9DB7-492A-86DB-1A20668D9072}" dt="2022-08-22T21:39:38.509" v="2205" actId="2"/>
          <ac:spMkLst>
            <pc:docMk/>
            <pc:sldMk cId="1659533678" sldId="307"/>
            <ac:spMk id="4" creationId="{E64ECD10-EAB6-59BB-E672-F740043ADB1C}"/>
          </ac:spMkLst>
        </pc:spChg>
      </pc:sldChg>
      <pc:sldChg chg="new del">
        <pc:chgData name="laura mana" userId="292999d72052d83d" providerId="LiveId" clId="{336AD750-9DB7-492A-86DB-1A20668D9072}" dt="2022-08-22T16:19:27.744" v="1619" actId="680"/>
        <pc:sldMkLst>
          <pc:docMk/>
          <pc:sldMk cId="2184544386" sldId="307"/>
        </pc:sldMkLst>
      </pc:sldChg>
      <pc:sldChg chg="modSp new mod">
        <pc:chgData name="laura mana" userId="292999d72052d83d" providerId="LiveId" clId="{336AD750-9DB7-492A-86DB-1A20668D9072}" dt="2022-08-22T21:39:41.387" v="2207" actId="2"/>
        <pc:sldMkLst>
          <pc:docMk/>
          <pc:sldMk cId="3538319675" sldId="308"/>
        </pc:sldMkLst>
        <pc:spChg chg="mod">
          <ac:chgData name="laura mana" userId="292999d72052d83d" providerId="LiveId" clId="{336AD750-9DB7-492A-86DB-1A20668D9072}" dt="2022-08-22T16:26:39.268" v="1721" actId="122"/>
          <ac:spMkLst>
            <pc:docMk/>
            <pc:sldMk cId="3538319675" sldId="308"/>
            <ac:spMk id="2" creationId="{84FCCAB3-1DD3-E78A-4BA7-B828CE7FCA5F}"/>
          </ac:spMkLst>
        </pc:spChg>
        <pc:spChg chg="mod">
          <ac:chgData name="laura mana" userId="292999d72052d83d" providerId="LiveId" clId="{336AD750-9DB7-492A-86DB-1A20668D9072}" dt="2022-08-22T16:31:39.774" v="1839" actId="122"/>
          <ac:spMkLst>
            <pc:docMk/>
            <pc:sldMk cId="3538319675" sldId="308"/>
            <ac:spMk id="3" creationId="{C38E9DAF-AF52-FD80-3397-CF4F336AABF7}"/>
          </ac:spMkLst>
        </pc:spChg>
        <pc:spChg chg="mod">
          <ac:chgData name="laura mana" userId="292999d72052d83d" providerId="LiveId" clId="{336AD750-9DB7-492A-86DB-1A20668D9072}" dt="2022-08-22T16:34:23.821" v="2010" actId="123"/>
          <ac:spMkLst>
            <pc:docMk/>
            <pc:sldMk cId="3538319675" sldId="308"/>
            <ac:spMk id="4" creationId="{F1B73704-9CB6-97BC-6D7F-B9642A4357AF}"/>
          </ac:spMkLst>
        </pc:spChg>
        <pc:spChg chg="mod">
          <ac:chgData name="laura mana" userId="292999d72052d83d" providerId="LiveId" clId="{336AD750-9DB7-492A-86DB-1A20668D9072}" dt="2022-08-22T16:31:42.976" v="1840" actId="122"/>
          <ac:spMkLst>
            <pc:docMk/>
            <pc:sldMk cId="3538319675" sldId="308"/>
            <ac:spMk id="5" creationId="{1F225CD8-3ED9-5911-6944-4F4D29784947}"/>
          </ac:spMkLst>
        </pc:spChg>
        <pc:spChg chg="mod">
          <ac:chgData name="laura mana" userId="292999d72052d83d" providerId="LiveId" clId="{336AD750-9DB7-492A-86DB-1A20668D9072}" dt="2022-08-22T21:39:41.387" v="2207" actId="2"/>
          <ac:spMkLst>
            <pc:docMk/>
            <pc:sldMk cId="3538319675" sldId="308"/>
            <ac:spMk id="6" creationId="{0FB4C35A-AFFC-ED63-38CF-4EE6C07A8E43}"/>
          </ac:spMkLst>
        </pc:spChg>
      </pc:sldChg>
      <pc:sldChg chg="new del">
        <pc:chgData name="laura mana" userId="292999d72052d83d" providerId="LiveId" clId="{336AD750-9DB7-492A-86DB-1A20668D9072}" dt="2022-08-22T16:34:35.009" v="2015" actId="680"/>
        <pc:sldMkLst>
          <pc:docMk/>
          <pc:sldMk cId="265078601" sldId="309"/>
        </pc:sldMkLst>
      </pc:sldChg>
      <pc:sldChg chg="modSp new add del mod">
        <pc:chgData name="laura mana" userId="292999d72052d83d" providerId="LiveId" clId="{336AD750-9DB7-492A-86DB-1A20668D9072}" dt="2022-08-22T16:34:27.866" v="2013" actId="680"/>
        <pc:sldMkLst>
          <pc:docMk/>
          <pc:sldMk cId="2790376606" sldId="309"/>
        </pc:sldMkLst>
        <pc:spChg chg="mod">
          <ac:chgData name="laura mana" userId="292999d72052d83d" providerId="LiveId" clId="{336AD750-9DB7-492A-86DB-1A20668D9072}" dt="2022-08-22T16:34:20.682" v="2006" actId="20577"/>
          <ac:spMkLst>
            <pc:docMk/>
            <pc:sldMk cId="2790376606" sldId="309"/>
            <ac:spMk id="2" creationId="{D565DD98-0AB1-BBF5-44C6-16296F8EE9CA}"/>
          </ac:spMkLst>
        </pc:spChg>
        <pc:spChg chg="mod">
          <ac:chgData name="laura mana" userId="292999d72052d83d" providerId="LiveId" clId="{336AD750-9DB7-492A-86DB-1A20668D9072}" dt="2022-08-22T16:34:18.347" v="2000"/>
          <ac:spMkLst>
            <pc:docMk/>
            <pc:sldMk cId="2790376606" sldId="309"/>
            <ac:spMk id="3" creationId="{CD28D2FA-5FF2-7E1F-2C6A-3BC2454FC0D3}"/>
          </ac:spMkLst>
        </pc:spChg>
      </pc:sldChg>
      <pc:sldChg chg="modSp new mod">
        <pc:chgData name="laura mana" userId="292999d72052d83d" providerId="LiveId" clId="{336AD750-9DB7-492A-86DB-1A20668D9072}" dt="2022-08-22T17:10:57.452" v="2176" actId="20577"/>
        <pc:sldMkLst>
          <pc:docMk/>
          <pc:sldMk cId="3975373613" sldId="309"/>
        </pc:sldMkLst>
        <pc:spChg chg="mod">
          <ac:chgData name="laura mana" userId="292999d72052d83d" providerId="LiveId" clId="{336AD750-9DB7-492A-86DB-1A20668D9072}" dt="2022-08-22T16:36:14.321" v="2168" actId="20577"/>
          <ac:spMkLst>
            <pc:docMk/>
            <pc:sldMk cId="3975373613" sldId="309"/>
            <ac:spMk id="2" creationId="{C41D0BE3-FC38-BC99-92D4-32C24AA6BFF2}"/>
          </ac:spMkLst>
        </pc:spChg>
        <pc:spChg chg="mod">
          <ac:chgData name="laura mana" userId="292999d72052d83d" providerId="LiveId" clId="{336AD750-9DB7-492A-86DB-1A20668D9072}" dt="2022-08-22T17:10:57.452" v="2176" actId="20577"/>
          <ac:spMkLst>
            <pc:docMk/>
            <pc:sldMk cId="3975373613" sldId="309"/>
            <ac:spMk id="3" creationId="{0003E201-B5D5-74E7-A195-0DB030AF66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72625-AB4A-4E5A-A5FC-1E29620762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33D46C-B45B-4263-9465-7C9C4D738117}">
      <dgm:prSet/>
      <dgm:spPr/>
      <dgm:t>
        <a:bodyPr/>
        <a:lstStyle/>
        <a:p>
          <a:pPr algn="just"/>
          <a:r>
            <a:rPr lang="it-IT" b="1" dirty="0">
              <a:effectLst/>
              <a:latin typeface="Times New Roman" panose="02020603050405020304" pitchFamily="18" charset="0"/>
              <a:cs typeface="Times New Roman" panose="02020603050405020304" pitchFamily="18" charset="0"/>
            </a:rPr>
            <a:t>questione di legittimità costituzionale:  dell’art. 4, commi 1 e 2, del d.l. n. 44/2021 (convertito in l. n. 76/2021),</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nella parte in cui prevede, da un lato l’obbligo vaccinale per il personale</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sanitario e, dall’altro lato, per effetto dell’inadempimento all’obbligo</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vaccinale, la sospensione dall’esercizio delle professioni sanitarie, per</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contrasto con gli artt. 3, 4, 32, 33, 34, 97 della Costituzione, sotto il profilo</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che il numero di eventi avversi, la inadeguatezza della farmacovigilanza</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passiva e attiva, il mancato coinvolgimento dei medici di famiglia nel</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triage pre-vaccinale e comunque la mancanza nella fase di triage di</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approfonditi accertamenti e persino di test di positività/negatività al Covid</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non consentono di ritenere soddisfatta, allo stadio attuale di sviluppo dei</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vaccini antiCovid e delle evidenze scientifiche, la condizione, posta dalla</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Corte costituzionale, di legittimità di un vaccino obbligatorio solo se, tra</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l’altro, si prevede che esso non incida negativamente sullo stato di salute di</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colui che è obbligato, salvo che per quelle sole conseguenze “che appaiano</a:t>
          </a:r>
          <a:br>
            <a:rPr lang="it-IT" b="1" dirty="0">
              <a:latin typeface="Times New Roman" panose="02020603050405020304" pitchFamily="18" charset="0"/>
              <a:cs typeface="Times New Roman" panose="02020603050405020304" pitchFamily="18" charset="0"/>
            </a:rPr>
          </a:br>
          <a:r>
            <a:rPr lang="it-IT" b="1" dirty="0">
              <a:effectLst/>
              <a:latin typeface="Times New Roman" panose="02020603050405020304" pitchFamily="18" charset="0"/>
              <a:cs typeface="Times New Roman" panose="02020603050405020304" pitchFamily="18" charset="0"/>
            </a:rPr>
            <a:t>normali e, pertanto, tollerabili”</a:t>
          </a:r>
          <a:r>
            <a:rPr lang="it-IT" b="1" dirty="0"/>
            <a:t>……..</a:t>
          </a:r>
          <a:endParaRPr lang="en-US" b="1" dirty="0"/>
        </a:p>
      </dgm:t>
    </dgm:pt>
    <dgm:pt modelId="{C0400842-D8BA-418B-B924-611670116406}" type="sibTrans" cxnId="{D4412C8D-3341-487D-BB95-F9CE8A6E9864}">
      <dgm:prSet/>
      <dgm:spPr/>
      <dgm:t>
        <a:bodyPr/>
        <a:lstStyle/>
        <a:p>
          <a:endParaRPr lang="en-US"/>
        </a:p>
      </dgm:t>
    </dgm:pt>
    <dgm:pt modelId="{FD491A47-D254-407F-A289-1B22DAAE1DB0}" type="parTrans" cxnId="{D4412C8D-3341-487D-BB95-F9CE8A6E9864}">
      <dgm:prSet/>
      <dgm:spPr/>
      <dgm:t>
        <a:bodyPr/>
        <a:lstStyle/>
        <a:p>
          <a:endParaRPr lang="en-US"/>
        </a:p>
      </dgm:t>
    </dgm:pt>
    <dgm:pt modelId="{93AF3F12-C122-4C69-8227-41DC5C5EEA24}" type="pres">
      <dgm:prSet presAssocID="{4BA72625-AB4A-4E5A-A5FC-1E29620762C5}" presName="diagram" presStyleCnt="0">
        <dgm:presLayoutVars>
          <dgm:dir/>
          <dgm:resizeHandles val="exact"/>
        </dgm:presLayoutVars>
      </dgm:prSet>
      <dgm:spPr/>
    </dgm:pt>
    <dgm:pt modelId="{8A79F132-7A44-4958-B37D-A046E5543ACE}" type="pres">
      <dgm:prSet presAssocID="{9633D46C-B45B-4263-9465-7C9C4D738117}" presName="node" presStyleLbl="node1" presStyleIdx="0" presStyleCnt="1">
        <dgm:presLayoutVars>
          <dgm:bulletEnabled val="1"/>
        </dgm:presLayoutVars>
      </dgm:prSet>
      <dgm:spPr/>
    </dgm:pt>
  </dgm:ptLst>
  <dgm:cxnLst>
    <dgm:cxn modelId="{E8E2A679-F245-4B67-A43B-BB1807612371}" type="presOf" srcId="{9633D46C-B45B-4263-9465-7C9C4D738117}" destId="{8A79F132-7A44-4958-B37D-A046E5543ACE}" srcOrd="0" destOrd="0" presId="urn:microsoft.com/office/officeart/2005/8/layout/default"/>
    <dgm:cxn modelId="{D4412C8D-3341-487D-BB95-F9CE8A6E9864}" srcId="{4BA72625-AB4A-4E5A-A5FC-1E29620762C5}" destId="{9633D46C-B45B-4263-9465-7C9C4D738117}" srcOrd="0" destOrd="0" parTransId="{FD491A47-D254-407F-A289-1B22DAAE1DB0}" sibTransId="{C0400842-D8BA-418B-B924-611670116406}"/>
    <dgm:cxn modelId="{AB2E5DB3-50F6-44CE-9020-6BE493A0D5EB}" type="presOf" srcId="{4BA72625-AB4A-4E5A-A5FC-1E29620762C5}" destId="{93AF3F12-C122-4C69-8227-41DC5C5EEA24}" srcOrd="0" destOrd="0" presId="urn:microsoft.com/office/officeart/2005/8/layout/default"/>
    <dgm:cxn modelId="{6E20D18F-99F1-4828-B1E0-D8B1D8898F37}" type="presParOf" srcId="{93AF3F12-C122-4C69-8227-41DC5C5EEA24}" destId="{8A79F132-7A44-4958-B37D-A046E5543ACE}"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9F132-7A44-4958-B37D-A046E5543ACE}">
      <dsp:nvSpPr>
        <dsp:cNvPr id="0" name=""/>
        <dsp:cNvSpPr/>
      </dsp:nvSpPr>
      <dsp:spPr>
        <a:xfrm>
          <a:off x="913593" y="191"/>
          <a:ext cx="6998471" cy="41990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it-IT" sz="1700" b="1" kern="1200" dirty="0">
              <a:effectLst/>
              <a:latin typeface="Times New Roman" panose="02020603050405020304" pitchFamily="18" charset="0"/>
              <a:cs typeface="Times New Roman" panose="02020603050405020304" pitchFamily="18" charset="0"/>
            </a:rPr>
            <a:t>questione di legittimità costituzionale:  dell’art. 4, commi 1 e 2, del d.l. n. 44/2021 (convertito in l. n. 76/2021),</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nella parte in cui prevede, da un lato l’obbligo vaccinale per il personale</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sanitario e, dall’altro lato, per effetto dell’inadempimento all’obbligo</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vaccinale, la sospensione dall’esercizio delle professioni sanitarie, per</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contrasto con gli artt. 3, 4, 32, 33, 34, 97 della Costituzione, sotto il profilo</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che il numero di eventi avversi, la inadeguatezza della farmacovigilanza</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passiva e attiva, il mancato coinvolgimento dei medici di famiglia nel</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triage pre-vaccinale e comunque la mancanza nella fase di triage di</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approfonditi accertamenti e persino di test di positività/negatività al Covid</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non consentono di ritenere soddisfatta, allo stadio attuale di sviluppo dei</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vaccini antiCovid e delle evidenze scientifiche, la condizione, posta dalla</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Corte costituzionale, di legittimità di un vaccino obbligatorio solo se, tra</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l’altro, si prevede che esso non incida negativamente sullo stato di salute di</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colui che è obbligato, salvo che per quelle sole conseguenze “che appaiano</a:t>
          </a:r>
          <a:br>
            <a:rPr lang="it-IT" sz="1700" b="1" kern="1200" dirty="0">
              <a:latin typeface="Times New Roman" panose="02020603050405020304" pitchFamily="18" charset="0"/>
              <a:cs typeface="Times New Roman" panose="02020603050405020304" pitchFamily="18" charset="0"/>
            </a:rPr>
          </a:br>
          <a:r>
            <a:rPr lang="it-IT" sz="1700" b="1" kern="1200" dirty="0">
              <a:effectLst/>
              <a:latin typeface="Times New Roman" panose="02020603050405020304" pitchFamily="18" charset="0"/>
              <a:cs typeface="Times New Roman" panose="02020603050405020304" pitchFamily="18" charset="0"/>
            </a:rPr>
            <a:t>normali e, pertanto, tollerabili”</a:t>
          </a:r>
          <a:r>
            <a:rPr lang="it-IT" sz="1700" b="1" kern="1200" dirty="0"/>
            <a:t>……..</a:t>
          </a:r>
          <a:endParaRPr lang="en-US" sz="1700" b="1" kern="1200" dirty="0"/>
        </a:p>
      </dsp:txBody>
      <dsp:txXfrm>
        <a:off x="913593" y="191"/>
        <a:ext cx="6998471" cy="4199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B6EC6-B3D5-463C-81D6-CFCB32E6316D}" type="datetime1">
              <a:rPr lang="it-IT" smtClean="0"/>
              <a:t>22/08/2022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3BC0E-9824-4C89-AFF3-76AD45D5EAD2}" type="slidenum">
              <a:rPr lang="it-IT" smtClean="0"/>
              <a:t>‹N›</a:t>
            </a:fld>
            <a:endParaRPr lang="it-IT" dirty="0"/>
          </a:p>
        </p:txBody>
      </p:sp>
    </p:spTree>
    <p:extLst>
      <p:ext uri="{BB962C8B-B14F-4D97-AF65-F5344CB8AC3E}">
        <p14:creationId xmlns:p14="http://schemas.microsoft.com/office/powerpoint/2010/main" val="3055788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3BD83F-4E98-4492-9EEF-7E22B46C52B7}" type="datetime1">
              <a:rPr lang="it-IT" noProof="0" smtClean="0"/>
              <a:t>22/08/2022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it-IT" noProof="0" smtClean="0"/>
              <a:t>‹N›</a:t>
            </a:fld>
            <a:endParaRPr lang="it-IT"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E6DE88F-1F85-4A27-9D34-D74A50E7B0DA}" type="slidenum">
              <a:rPr lang="it-IT" smtClean="0"/>
              <a:t>1</a:t>
            </a:fld>
            <a:endParaRPr lang="it-IT" dirty="0"/>
          </a:p>
        </p:txBody>
      </p:sp>
    </p:spTree>
    <p:extLst>
      <p:ext uri="{BB962C8B-B14F-4D97-AF65-F5344CB8AC3E}">
        <p14:creationId xmlns:p14="http://schemas.microsoft.com/office/powerpoint/2010/main" val="195181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it-IT"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rtl="0"/>
            <a:fld id="{3D430EA8-14E0-449E-BAE3-251675D71AE6}" type="datetime1">
              <a:rPr lang="it-IT" noProof="0" smtClean="0"/>
              <a:t>22/08/2022</a:t>
            </a:fld>
            <a:endParaRPr lang="it-IT" noProof="0"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rtl="0"/>
            <a:endParaRPr lang="it-IT" noProof="0"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271303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6" name="Footer Placeholder 5"/>
          <p:cNvSpPr>
            <a:spLocks noGrp="1"/>
          </p:cNvSpPr>
          <p:nvPr>
            <p:ph type="ftr" sz="quarter" idx="11"/>
          </p:nvPr>
        </p:nvSpPr>
        <p:spPr/>
        <p:txBody>
          <a:bodyPr/>
          <a:lstStyle/>
          <a:p>
            <a:pPr rtl="0"/>
            <a:endParaRPr lang="it-IT"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847324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9904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66136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70331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8" name="Footer Placeholder 7"/>
          <p:cNvSpPr>
            <a:spLocks noGrp="1"/>
          </p:cNvSpPr>
          <p:nvPr>
            <p:ph type="ftr" sz="quarter" idx="11"/>
          </p:nvPr>
        </p:nvSpPr>
        <p:spPr/>
        <p:txBody>
          <a:bodyPr/>
          <a:lstStyle/>
          <a:p>
            <a:pPr rtl="0"/>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72095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8" name="Footer Placeholder 7"/>
          <p:cNvSpPr>
            <a:spLocks noGrp="1"/>
          </p:cNvSpPr>
          <p:nvPr>
            <p:ph type="ftr" sz="quarter" idx="11"/>
          </p:nvPr>
        </p:nvSpPr>
        <p:spPr>
          <a:xfrm>
            <a:off x="561111" y="6391838"/>
            <a:ext cx="3644282" cy="304801"/>
          </a:xfrm>
        </p:spPr>
        <p:txBody>
          <a:bodyPr/>
          <a:lstStyle/>
          <a:p>
            <a:pPr rtl="0"/>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311720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9947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820959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9C6BD73F-1D7D-41AA-92C7-1C9F1FD86CC7}"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1417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6A1BD0A3-4FDD-4105-8508-C4D976B5E040}" type="datetime1">
              <a:rPr lang="it-IT" noProof="0" smtClean="0"/>
              <a:t>22/08/2022</a:t>
            </a:fld>
            <a:endParaRPr lang="it-IT" noProof="0" dirty="0"/>
          </a:p>
        </p:txBody>
      </p:sp>
      <p:sp>
        <p:nvSpPr>
          <p:cNvPr id="5" name="Footer Placeholder 4"/>
          <p:cNvSpPr>
            <a:spLocks noGrp="1"/>
          </p:cNvSpPr>
          <p:nvPr>
            <p:ph type="ftr" sz="quarter" idx="11"/>
          </p:nvPr>
        </p:nvSpPr>
        <p:spPr/>
        <p:txBody>
          <a:bodyPr/>
          <a:lstStyle/>
          <a:p>
            <a:pPr rtl="0"/>
            <a:endParaRPr lang="it-IT"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506490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6677ECA7-39D9-4859-87B6-739D39A2DFF4}" type="datetime1">
              <a:rPr lang="it-IT" noProof="0" smtClean="0"/>
              <a:t>22/08/2022</a:t>
            </a:fld>
            <a:endParaRPr lang="it-IT" noProof="0" dirty="0"/>
          </a:p>
        </p:txBody>
      </p:sp>
      <p:sp>
        <p:nvSpPr>
          <p:cNvPr id="6" name="Footer Placeholder 5"/>
          <p:cNvSpPr>
            <a:spLocks noGrp="1"/>
          </p:cNvSpPr>
          <p:nvPr>
            <p:ph type="ftr" sz="quarter" idx="11"/>
          </p:nvPr>
        </p:nvSpPr>
        <p:spPr/>
        <p:txBody>
          <a:bodyPr/>
          <a:lstStyle/>
          <a:p>
            <a:pPr rtl="0"/>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470814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00BEC704-95ED-497D-8A83-2665E273E4A0}" type="datetime1">
              <a:rPr lang="it-IT" noProof="0" smtClean="0"/>
              <a:t>22/08/2022</a:t>
            </a:fld>
            <a:endParaRPr lang="it-IT" noProof="0" dirty="0"/>
          </a:p>
        </p:txBody>
      </p:sp>
      <p:sp>
        <p:nvSpPr>
          <p:cNvPr id="8" name="Footer Placeholder 7"/>
          <p:cNvSpPr>
            <a:spLocks noGrp="1"/>
          </p:cNvSpPr>
          <p:nvPr>
            <p:ph type="ftr" sz="quarter" idx="11"/>
          </p:nvPr>
        </p:nvSpPr>
        <p:spPr/>
        <p:txBody>
          <a:bodyPr/>
          <a:lstStyle/>
          <a:p>
            <a:pPr rtl="0"/>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614891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B9BF8B62-C02F-4DCC-BF7C-5E5DD2E64A59}" type="datetime1">
              <a:rPr lang="it-IT" noProof="0" smtClean="0"/>
              <a:t>22/08/2022</a:t>
            </a:fld>
            <a:endParaRPr lang="it-IT" noProof="0" dirty="0"/>
          </a:p>
        </p:txBody>
      </p:sp>
      <p:sp>
        <p:nvSpPr>
          <p:cNvPr id="4" name="Footer Placeholder 3"/>
          <p:cNvSpPr>
            <a:spLocks noGrp="1"/>
          </p:cNvSpPr>
          <p:nvPr>
            <p:ph type="ftr" sz="quarter" idx="11"/>
          </p:nvPr>
        </p:nvSpPr>
        <p:spPr/>
        <p:txBody>
          <a:bodyPr/>
          <a:lstStyle/>
          <a:p>
            <a:pPr rtl="0"/>
            <a:endParaRPr lang="it-IT" noProof="0" dirty="0"/>
          </a:p>
        </p:txBody>
      </p:sp>
      <p:sp>
        <p:nvSpPr>
          <p:cNvPr id="5" name="Slide Number Placeholder 4"/>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8006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1637636-B1F9-4ACF-A85F-2E09AC1D2476}" type="datetime1">
              <a:rPr lang="it-IT" noProof="0" smtClean="0"/>
              <a:t>22/08/2022</a:t>
            </a:fld>
            <a:endParaRPr lang="it-IT" noProof="0" dirty="0"/>
          </a:p>
        </p:txBody>
      </p:sp>
      <p:sp>
        <p:nvSpPr>
          <p:cNvPr id="3" name="Footer Placeholder 2"/>
          <p:cNvSpPr>
            <a:spLocks noGrp="1"/>
          </p:cNvSpPr>
          <p:nvPr>
            <p:ph type="ftr" sz="quarter" idx="11"/>
          </p:nvPr>
        </p:nvSpPr>
        <p:spPr/>
        <p:txBody>
          <a:bodyPr/>
          <a:lstStyle/>
          <a:p>
            <a:pPr rtl="0"/>
            <a:endParaRPr lang="it-IT"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68504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FCA0E368-2E43-4CDB-872B-57DD268A5739}" type="datetime1">
              <a:rPr lang="it-IT" noProof="0" smtClean="0"/>
              <a:t>22/08/2022</a:t>
            </a:fld>
            <a:endParaRPr lang="it-IT" noProof="0" dirty="0"/>
          </a:p>
        </p:txBody>
      </p:sp>
      <p:sp>
        <p:nvSpPr>
          <p:cNvPr id="6" name="Footer Placeholder 5"/>
          <p:cNvSpPr>
            <a:spLocks noGrp="1"/>
          </p:cNvSpPr>
          <p:nvPr>
            <p:ph type="ftr" sz="quarter" idx="11"/>
          </p:nvPr>
        </p:nvSpPr>
        <p:spPr/>
        <p:txBody>
          <a:bodyPr/>
          <a:lstStyle/>
          <a:p>
            <a:pPr rtl="0"/>
            <a:endParaRPr lang="it-IT"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444603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dirty="0"/>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3907B06D-763E-4405-9BAD-7DE5E79BD4A9}" type="datetime1">
              <a:rPr lang="it-IT" noProof="0" smtClean="0"/>
              <a:t>22/08/2022</a:t>
            </a:fld>
            <a:endParaRPr lang="it-IT" noProof="0" dirty="0"/>
          </a:p>
        </p:txBody>
      </p:sp>
      <p:sp>
        <p:nvSpPr>
          <p:cNvPr id="6" name="Footer Placeholder 5"/>
          <p:cNvSpPr>
            <a:spLocks noGrp="1"/>
          </p:cNvSpPr>
          <p:nvPr>
            <p:ph type="ftr" sz="quarter" idx="11"/>
          </p:nvPr>
        </p:nvSpPr>
        <p:spPr/>
        <p:txBody>
          <a:bodyPr/>
          <a:lstStyle/>
          <a:p>
            <a:pPr algn="l" rtl="0"/>
            <a:endParaRPr lang="it-IT"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4612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rtl="0"/>
            <a:fld id="{91637636-B1F9-4ACF-A85F-2E09AC1D2476}" type="datetime1">
              <a:rPr lang="it-IT" noProof="0" smtClean="0"/>
              <a:t>22/08/2022</a:t>
            </a:fld>
            <a:endParaRPr lang="it-IT" noProof="0"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0"/>
            <a:endParaRPr lang="it-IT" noProof="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64699654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armaci.agenziafarmaco.gov.it/aifa/servlet/PdfDownloadServlet?pdfFileName=footer_005389_049269_RCP.pdf&amp;sys=m0b1l3"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nejm.org/doi/full/10.1056/nejmoa2034577"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6623" r="37540"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 name="Titolo 1">
            <a:extLst>
              <a:ext uri="{FF2B5EF4-FFF2-40B4-BE49-F238E27FC236}">
                <a16:creationId xmlns:a16="http://schemas.microsoft.com/office/drawing/2014/main" id="{0D1F047C-C727-42A7-85C5-68C5AA1B1A93}"/>
              </a:ext>
            </a:extLst>
          </p:cNvPr>
          <p:cNvSpPr>
            <a:spLocks noGrp="1"/>
          </p:cNvSpPr>
          <p:nvPr>
            <p:ph type="ctrTitle"/>
          </p:nvPr>
        </p:nvSpPr>
        <p:spPr>
          <a:xfrm>
            <a:off x="5570376" y="1337789"/>
            <a:ext cx="5553236" cy="1857092"/>
          </a:xfrm>
        </p:spPr>
        <p:txBody>
          <a:bodyPr rtlCol="0">
            <a:normAutofit/>
          </a:bodyPr>
          <a:lstStyle/>
          <a:p>
            <a:pPr>
              <a:lnSpc>
                <a:spcPct val="90000"/>
              </a:lnSpc>
            </a:pPr>
            <a:r>
              <a:rPr lang="it-IT" sz="4000" dirty="0"/>
              <a:t>PROFILI DI COSTITUZIONALITA’</a:t>
            </a:r>
          </a:p>
        </p:txBody>
      </p:sp>
      <p:sp>
        <p:nvSpPr>
          <p:cNvPr id="3" name="Sottotitolo 2">
            <a:extLst>
              <a:ext uri="{FF2B5EF4-FFF2-40B4-BE49-F238E27FC236}">
                <a16:creationId xmlns:a16="http://schemas.microsoft.com/office/drawing/2014/main" id="{DB93FB3F-A8D4-46D3-A1C6-C79C64563729}"/>
              </a:ext>
            </a:extLst>
          </p:cNvPr>
          <p:cNvSpPr>
            <a:spLocks noGrp="1"/>
          </p:cNvSpPr>
          <p:nvPr>
            <p:ph type="subTitle" idx="1"/>
          </p:nvPr>
        </p:nvSpPr>
        <p:spPr>
          <a:xfrm>
            <a:off x="5695061" y="4591665"/>
            <a:ext cx="5428551" cy="1622322"/>
          </a:xfrm>
        </p:spPr>
        <p:txBody>
          <a:bodyPr rtlCol="0">
            <a:normAutofit/>
          </a:bodyPr>
          <a:lstStyle/>
          <a:p>
            <a:pPr rtl="0"/>
            <a:r>
              <a:rPr lang="it-IT" dirty="0"/>
              <a:t>Avv. Laura Mana</a:t>
            </a:r>
          </a:p>
          <a:p>
            <a:pPr rtl="0"/>
            <a:endParaRPr lang="it-IT" dirty="0"/>
          </a:p>
          <a:p>
            <a:r>
              <a:rPr lang="it-IT" dirty="0"/>
              <a:t>https://t.me/lauramana1974</a:t>
            </a:r>
          </a:p>
        </p:txBody>
      </p:sp>
    </p:spTree>
    <p:extLst>
      <p:ext uri="{BB962C8B-B14F-4D97-AF65-F5344CB8AC3E}">
        <p14:creationId xmlns:p14="http://schemas.microsoft.com/office/powerpoint/2010/main" val="4167884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19D9A-6C11-D491-6FE2-C2BAA100AE73}"/>
              </a:ext>
            </a:extLst>
          </p:cNvPr>
          <p:cNvSpPr>
            <a:spLocks noGrp="1"/>
          </p:cNvSpPr>
          <p:nvPr>
            <p:ph type="title"/>
          </p:nvPr>
        </p:nvSpPr>
        <p:spPr/>
        <p:txBody>
          <a:bodyPr/>
          <a:lstStyle/>
          <a:p>
            <a:pPr algn="ctr"/>
            <a:r>
              <a:rPr lang="it-IT" dirty="0"/>
              <a:t>PER I GUARITI QUALE E’ LA SITUAZIONE? ESISTE UNA SPERIMENTAZIONE?</a:t>
            </a:r>
          </a:p>
        </p:txBody>
      </p:sp>
      <p:sp>
        <p:nvSpPr>
          <p:cNvPr id="3" name="Segnaposto testo 2">
            <a:extLst>
              <a:ext uri="{FF2B5EF4-FFF2-40B4-BE49-F238E27FC236}">
                <a16:creationId xmlns:a16="http://schemas.microsoft.com/office/drawing/2014/main" id="{93609928-BBF1-E034-50CE-168C2919A4F4}"/>
              </a:ext>
            </a:extLst>
          </p:cNvPr>
          <p:cNvSpPr>
            <a:spLocks noGrp="1"/>
          </p:cNvSpPr>
          <p:nvPr>
            <p:ph type="body" sz="half" idx="2"/>
          </p:nvPr>
        </p:nvSpPr>
        <p:spPr/>
        <p:txBody>
          <a:bodyPr/>
          <a:lstStyle/>
          <a:p>
            <a:pPr algn="ctr"/>
            <a:r>
              <a:rPr lang="it-IT" dirty="0"/>
              <a:t>NO! ANZI……..</a:t>
            </a:r>
          </a:p>
          <a:p>
            <a:r>
              <a:rPr lang="it-IT" sz="2000" cap="small" dirty="0">
                <a:solidFill>
                  <a:srgbClr val="000000"/>
                </a:solidFill>
                <a:effectLst/>
                <a:latin typeface="Garamond" panose="02020404030301010803" pitchFamily="18" charset="0"/>
                <a:ea typeface="Batang" panose="02030600000101010101" pitchFamily="18" charset="-127"/>
              </a:rPr>
              <a:t>La positività al sierologico è fra i Criteri di</a:t>
            </a:r>
            <a:r>
              <a:rPr lang="it-IT" sz="2000" cap="small" dirty="0">
                <a:solidFill>
                  <a:srgbClr val="0563C2"/>
                </a:solidFill>
                <a:effectLst/>
                <a:latin typeface="Garamond" panose="02020404030301010803" pitchFamily="18" charset="0"/>
                <a:ea typeface="Batang" panose="02030600000101010101" pitchFamily="18" charset="-127"/>
                <a:cs typeface="TimesNewRomanPSMT"/>
              </a:rPr>
              <a:t> </a:t>
            </a:r>
            <a:r>
              <a:rPr lang="it-IT" sz="2000" cap="small" dirty="0">
                <a:solidFill>
                  <a:srgbClr val="000000"/>
                </a:solidFill>
                <a:effectLst/>
                <a:latin typeface="Garamond" panose="02020404030301010803" pitchFamily="18" charset="0"/>
                <a:ea typeface="Batang" panose="02030600000101010101" pitchFamily="18" charset="-127"/>
              </a:rPr>
              <a:t>Esclusione del Protocollo di studio clinico, come si può evincere dal sito:</a:t>
            </a:r>
            <a:r>
              <a:rPr lang="it-IT" sz="2000" cap="small" dirty="0">
                <a:effectLst/>
                <a:latin typeface="Times New Roman" panose="02020603050405020304" pitchFamily="18" charset="0"/>
                <a:ea typeface="Batang" panose="02030600000101010101" pitchFamily="18" charset="-127"/>
              </a:rPr>
              <a:t> </a:t>
            </a:r>
            <a:r>
              <a:rPr lang="it-IT" sz="1800" u="sng" dirty="0">
                <a:solidFill>
                  <a:srgbClr val="0563C2"/>
                </a:solidFill>
                <a:effectLst/>
                <a:latin typeface="Garamond" panose="02020404030301010803" pitchFamily="18" charset="0"/>
                <a:ea typeface="Batang" panose="02030600000101010101" pitchFamily="18" charset="-127"/>
                <a:cs typeface="TimesNewRomanPSMT"/>
                <a:hlinkClick r:id="rId2"/>
              </a:rPr>
              <a:t>https://farmaci.agenziafarmaco.gov.it/aifa/servlet/PdfDownloadServlet?pdfFileName=footer_005389_049269_RCP.pdf&amp;sys=m0b1l3</a:t>
            </a:r>
            <a:endParaRPr lang="it-IT" sz="1800" dirty="0">
              <a:effectLst/>
              <a:latin typeface="Times New Roman" panose="02020603050405020304" pitchFamily="18" charset="0"/>
              <a:ea typeface="Batang" panose="02030600000101010101" pitchFamily="18" charset="-127"/>
            </a:endParaRPr>
          </a:p>
          <a:p>
            <a:endParaRPr lang="it-IT" dirty="0"/>
          </a:p>
        </p:txBody>
      </p:sp>
    </p:spTree>
    <p:extLst>
      <p:ext uri="{BB962C8B-B14F-4D97-AF65-F5344CB8AC3E}">
        <p14:creationId xmlns:p14="http://schemas.microsoft.com/office/powerpoint/2010/main" val="182970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88C2877-1838-2387-7DBE-8A81C7727454}"/>
              </a:ext>
            </a:extLst>
          </p:cNvPr>
          <p:cNvSpPr txBox="1"/>
          <p:nvPr/>
        </p:nvSpPr>
        <p:spPr>
          <a:xfrm>
            <a:off x="1073020" y="612386"/>
            <a:ext cx="9731829" cy="5869171"/>
          </a:xfrm>
          <a:prstGeom prst="rect">
            <a:avLst/>
          </a:prstGeom>
          <a:noFill/>
        </p:spPr>
        <p:txBody>
          <a:bodyPr wrap="square">
            <a:spAutoFit/>
          </a:bodyPr>
          <a:lstStyle/>
          <a:p>
            <a:pPr algn="just">
              <a:lnSpc>
                <a:spcPct val="150000"/>
              </a:lnSpc>
            </a:pPr>
            <a:r>
              <a:rPr lang="it-IT" sz="1400" dirty="0">
                <a:solidFill>
                  <a:schemeClr val="bg1"/>
                </a:solidFill>
                <a:effectLst/>
                <a:latin typeface="+mj-lt"/>
                <a:ea typeface="Batang" panose="02030600000101010101" pitchFamily="18" charset="-127"/>
              </a:rPr>
              <a:t>viene escluso dallo studio chi è</a:t>
            </a:r>
            <a:r>
              <a:rPr lang="it-IT" sz="1400" dirty="0">
                <a:solidFill>
                  <a:schemeClr val="bg1"/>
                </a:solidFill>
                <a:effectLst/>
                <a:latin typeface="+mj-lt"/>
                <a:ea typeface="Batang" panose="02030600000101010101" pitchFamily="18" charset="-127"/>
                <a:cs typeface="TimesNewRomanPSMT"/>
              </a:rPr>
              <a:t> </a:t>
            </a:r>
            <a:r>
              <a:rPr lang="it-IT" sz="1400" dirty="0">
                <a:solidFill>
                  <a:schemeClr val="bg1"/>
                </a:solidFill>
                <a:effectLst/>
                <a:latin typeface="+mj-lt"/>
                <a:ea typeface="Batang" panose="02030600000101010101" pitchFamily="18" charset="-127"/>
              </a:rPr>
              <a:t>già immunizzato, a prescindere da quanto tempo (quindi si considera immunizzato a</a:t>
            </a:r>
            <a:r>
              <a:rPr lang="it-IT" sz="1400" dirty="0">
                <a:solidFill>
                  <a:schemeClr val="bg1"/>
                </a:solidFill>
                <a:effectLst/>
                <a:latin typeface="+mj-lt"/>
                <a:ea typeface="Batang" panose="02030600000101010101" pitchFamily="18" charset="-127"/>
                <a:cs typeface="TimesNewRomanPSMT"/>
              </a:rPr>
              <a:t> </a:t>
            </a:r>
            <a:r>
              <a:rPr lang="it-IT" sz="1400" dirty="0">
                <a:solidFill>
                  <a:schemeClr val="bg1"/>
                </a:solidFill>
                <a:effectLst/>
                <a:latin typeface="+mj-lt"/>
                <a:ea typeface="Batang" panose="02030600000101010101" pitchFamily="18" charset="-127"/>
              </a:rPr>
              <a:t>vita chi ha contratto la malattia). Procedura identica è stata seguita per la sperimentazione del farmaco vaccinale BioNTech and Pfizer, come emerge da un’attenta lettura dell’articolo pubblicato sulla rivista scientifica The New Engalnd Journal of Medicine </a:t>
            </a:r>
            <a:r>
              <a:rPr lang="it-IT" sz="1400" b="1" u="sng" dirty="0">
                <a:solidFill>
                  <a:srgbClr val="8F8F8F"/>
                </a:solidFill>
                <a:effectLst/>
                <a:latin typeface="+mj-lt"/>
                <a:ea typeface="Batang" panose="02030600000101010101" pitchFamily="18" charset="-127"/>
                <a:hlinkClick r:id="rId2">
                  <a:extLst>
                    <a:ext uri="{A12FA001-AC4F-418D-AE19-62706E023703}">
                      <ahyp:hlinkClr xmlns:ahyp="http://schemas.microsoft.com/office/drawing/2018/hyperlinkcolor" val="tx"/>
                    </a:ext>
                  </a:extLst>
                </a:hlinkClick>
              </a:rPr>
              <a:t>Safety and Efficacy</a:t>
            </a:r>
            <a:r>
              <a:rPr lang="it-IT" sz="1400" b="1" u="sng" dirty="0">
                <a:solidFill>
                  <a:schemeClr val="bg1"/>
                </a:solidFill>
                <a:effectLst/>
                <a:latin typeface="+mj-lt"/>
                <a:ea typeface="Batang" panose="02030600000101010101" pitchFamily="18" charset="-127"/>
                <a:hlinkClick r:id="rId2">
                  <a:extLst>
                    <a:ext uri="{A12FA001-AC4F-418D-AE19-62706E023703}">
                      <ahyp:hlinkClr xmlns:ahyp="http://schemas.microsoft.com/office/drawing/2018/hyperlinkcolor" val="tx"/>
                    </a:ext>
                  </a:extLst>
                </a:hlinkClick>
              </a:rPr>
              <a:t> of the BNT162b2 mRNA Covid-19 Vaccine | NEJM</a:t>
            </a:r>
            <a:r>
              <a:rPr lang="it-IT" sz="1400" dirty="0">
                <a:solidFill>
                  <a:schemeClr val="bg1"/>
                </a:solidFill>
                <a:effectLst/>
                <a:latin typeface="+mj-lt"/>
                <a:ea typeface="Batang" panose="02030600000101010101" pitchFamily="18" charset="-127"/>
              </a:rPr>
              <a:t>: “</a:t>
            </a:r>
            <a:r>
              <a:rPr lang="it-IT" sz="1400" spc="-5" dirty="0">
                <a:solidFill>
                  <a:schemeClr val="bg1"/>
                </a:solidFill>
                <a:effectLst/>
                <a:latin typeface="+mj-lt"/>
                <a:ea typeface="Batang" panose="02030600000101010101" pitchFamily="18" charset="-127"/>
              </a:rPr>
              <a:t>‎METODI‎: </a:t>
            </a:r>
            <a:r>
              <a:rPr lang="it-IT" sz="1400" cap="all" spc="145" dirty="0">
                <a:solidFill>
                  <a:schemeClr val="bg1"/>
                </a:solidFill>
                <a:effectLst/>
                <a:latin typeface="+mj-lt"/>
                <a:ea typeface="Times New Roman" panose="02020603050405020304" pitchFamily="18" charset="0"/>
              </a:rPr>
              <a:t>OBIETTIVI DELLO STUDIO, PARTECIPANTI E SUPERVISIONE‎</a:t>
            </a:r>
            <a:r>
              <a:rPr lang="it-IT" sz="1400" cap="all" spc="145" dirty="0">
                <a:solidFill>
                  <a:schemeClr val="bg1"/>
                </a:solidFill>
                <a:effectLst/>
                <a:latin typeface="+mj-lt"/>
                <a:ea typeface="Batang" panose="02030600000101010101" pitchFamily="18" charset="-127"/>
              </a:rPr>
              <a:t>: </a:t>
            </a:r>
            <a:r>
              <a:rPr lang="it-IT" sz="1400" i="1" dirty="0">
                <a:solidFill>
                  <a:schemeClr val="bg1"/>
                </a:solidFill>
                <a:effectLst/>
                <a:latin typeface="+mj-lt"/>
                <a:ea typeface="Times New Roman" panose="02020603050405020304" pitchFamily="18" charset="0"/>
              </a:rPr>
              <a:t>Abbiamo valutato la sicurezza e l'efficacia di due dosi da 30 </a:t>
            </a:r>
            <a:r>
              <a:rPr lang="it-IT" sz="1400" i="1" dirty="0">
                <a:solidFill>
                  <a:schemeClr val="bg1"/>
                </a:solidFill>
                <a:effectLst/>
                <a:latin typeface="+mj-lt"/>
                <a:ea typeface="Times New Roman" panose="02020603050405020304" pitchFamily="18" charset="0"/>
                <a:cs typeface="Garamond" panose="02020404030301010803" pitchFamily="18" charset="0"/>
              </a:rPr>
              <a:t>μ</a:t>
            </a:r>
            <a:r>
              <a:rPr lang="it-IT" sz="1400" i="1" dirty="0">
                <a:solidFill>
                  <a:schemeClr val="bg1"/>
                </a:solidFill>
                <a:effectLst/>
                <a:latin typeface="+mj-lt"/>
                <a:ea typeface="Times New Roman" panose="02020603050405020304" pitchFamily="18" charset="0"/>
              </a:rPr>
              <a:t>g di BNT162b2, somministrate per via intramuscolare a 21 giorni di distanza, rispetto al placebo. Gli adulti di età pari o superiore a 16 anni che erano sani o avevano condizioni mediche croniche stabili, inclusi ma non limitati al virus dell'immunodeficienza umana (HIV), al virus dell'epatite B o all'infezione da virus dell'epatite C, erano idonei per la partecipazione allo studio. </a:t>
            </a:r>
            <a:r>
              <a:rPr lang="it-IT" sz="1400" b="1" i="1" dirty="0">
                <a:solidFill>
                  <a:schemeClr val="bg1"/>
                </a:solidFill>
                <a:effectLst/>
                <a:latin typeface="+mj-lt"/>
                <a:ea typeface="Times New Roman" panose="02020603050405020304" pitchFamily="18" charset="0"/>
              </a:rPr>
              <a:t>I criteri chiave di esclusione includevano una storia medica di Covid-19, un trattamento con terapia immunosoppressiva o una diagnosi con una condizione immunocompromettente.‎</a:t>
            </a:r>
            <a:r>
              <a:rPr lang="it-IT" sz="1400" i="1" dirty="0">
                <a:solidFill>
                  <a:schemeClr val="bg1"/>
                </a:solidFill>
                <a:effectLst/>
                <a:latin typeface="+mj-lt"/>
                <a:ea typeface="Times New Roman" panose="02020603050405020304" pitchFamily="18" charset="0"/>
              </a:rPr>
              <a:t>”</a:t>
            </a:r>
            <a:r>
              <a:rPr lang="it-IT" sz="1400" i="1" dirty="0">
                <a:solidFill>
                  <a:schemeClr val="bg1"/>
                </a:solidFill>
                <a:effectLst/>
                <a:latin typeface="+mj-lt"/>
                <a:ea typeface="Batang" panose="02030600000101010101" pitchFamily="18" charset="-127"/>
              </a:rPr>
              <a:t> </a:t>
            </a:r>
            <a:r>
              <a:rPr lang="it-IT" sz="1400" i="1" dirty="0">
                <a:solidFill>
                  <a:schemeClr val="bg1"/>
                </a:solidFill>
                <a:effectLst/>
                <a:latin typeface="+mj-lt"/>
                <a:ea typeface="Times New Roman" panose="02020603050405020304" pitchFamily="18" charset="0"/>
              </a:rPr>
              <a:t>Pfizer </a:t>
            </a:r>
            <a:r>
              <a:rPr lang="it-IT" sz="1400" i="1" dirty="0">
                <a:solidFill>
                  <a:schemeClr val="bg1"/>
                </a:solidFill>
                <a:effectLst/>
                <a:latin typeface="+mj-lt"/>
                <a:ea typeface="Times New Roman" panose="02020603050405020304" pitchFamily="18" charset="0"/>
                <a:cs typeface="Garamond" panose="02020404030301010803" pitchFamily="18" charset="0"/>
              </a:rPr>
              <a:t>è</a:t>
            </a:r>
            <a:r>
              <a:rPr lang="it-IT" sz="1400" i="1" dirty="0">
                <a:solidFill>
                  <a:schemeClr val="bg1"/>
                </a:solidFill>
                <a:effectLst/>
                <a:latin typeface="+mj-lt"/>
                <a:ea typeface="Times New Roman" panose="02020603050405020304" pitchFamily="18" charset="0"/>
              </a:rPr>
              <a:t> stata responsabile della progettazione e della conduzione dello studio, della raccolta dei dati, dell'analisi dei dati, dell'interpretazione dei dati e della scrittura del manoscritto. BioNTech è stato lo sponsor dello studio, ha prodotto il materiale della sperimentazione clinica BNT162b2 e ha contribuito all'interpretazione dei dati e alla scrittura del manoscritto. Tutti i dati dello studio erano a disposizione di tutti gli autori, che ne garantiscono l'accuratezza e la completezza e l'aderenza dello studio al protocollo, che è disponibile con il testo completo di questo articolo all'NEJM.org. Un comitato indipendente di monitoraggio dei dati e della sicurezza ha esaminato i dati di efficacia e di sicurezza non in cieco.</a:t>
            </a:r>
            <a:r>
              <a:rPr lang="it-IT" sz="1400" dirty="0">
                <a:solidFill>
                  <a:schemeClr val="bg1"/>
                </a:solidFill>
                <a:effectLst/>
                <a:latin typeface="+mj-lt"/>
                <a:ea typeface="Times New Roman" panose="02020603050405020304" pitchFamily="18" charset="0"/>
              </a:rPr>
              <a:t>‎</a:t>
            </a:r>
            <a:endParaRPr lang="it-IT" sz="1400" dirty="0">
              <a:solidFill>
                <a:schemeClr val="bg1"/>
              </a:solidFill>
              <a:effectLst/>
              <a:latin typeface="+mj-lt"/>
              <a:ea typeface="Batang" panose="02030600000101010101" pitchFamily="18" charset="-127"/>
            </a:endParaRPr>
          </a:p>
        </p:txBody>
      </p:sp>
    </p:spTree>
    <p:extLst>
      <p:ext uri="{BB962C8B-B14F-4D97-AF65-F5344CB8AC3E}">
        <p14:creationId xmlns:p14="http://schemas.microsoft.com/office/powerpoint/2010/main" val="666149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A8325-5A37-0EFE-5E54-405EBFF4DE35}"/>
              </a:ext>
            </a:extLst>
          </p:cNvPr>
          <p:cNvSpPr>
            <a:spLocks noGrp="1"/>
          </p:cNvSpPr>
          <p:nvPr>
            <p:ph type="title"/>
          </p:nvPr>
        </p:nvSpPr>
        <p:spPr/>
        <p:txBody>
          <a:bodyPr/>
          <a:lstStyle/>
          <a:p>
            <a:pPr algn="ctr"/>
            <a:r>
              <a:rPr lang="it-IT" dirty="0"/>
              <a:t>CONCLUSIONE:</a:t>
            </a:r>
          </a:p>
        </p:txBody>
      </p:sp>
      <p:sp>
        <p:nvSpPr>
          <p:cNvPr id="3" name="CasellaDiTesto 2">
            <a:extLst>
              <a:ext uri="{FF2B5EF4-FFF2-40B4-BE49-F238E27FC236}">
                <a16:creationId xmlns:a16="http://schemas.microsoft.com/office/drawing/2014/main" id="{73D72C9E-CEA9-D7F8-E374-92F1198E663C}"/>
              </a:ext>
            </a:extLst>
          </p:cNvPr>
          <p:cNvSpPr txBox="1"/>
          <p:nvPr/>
        </p:nvSpPr>
        <p:spPr>
          <a:xfrm>
            <a:off x="849086" y="2985796"/>
            <a:ext cx="4002832" cy="1642188"/>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335FA93C-D62C-4C41-B5C9-7D369A589E15}"/>
              </a:ext>
            </a:extLst>
          </p:cNvPr>
          <p:cNvSpPr txBox="1"/>
          <p:nvPr/>
        </p:nvSpPr>
        <p:spPr>
          <a:xfrm flipH="1">
            <a:off x="2491273" y="2545856"/>
            <a:ext cx="6839339" cy="1999073"/>
          </a:xfrm>
          <a:prstGeom prst="rect">
            <a:avLst/>
          </a:prstGeom>
          <a:noFill/>
        </p:spPr>
        <p:txBody>
          <a:bodyPr wrap="square" rtlCol="0">
            <a:spAutoFit/>
          </a:bodyPr>
          <a:lstStyle/>
          <a:p>
            <a:pPr algn="just">
              <a:lnSpc>
                <a:spcPct val="150000"/>
              </a:lnSpc>
            </a:pPr>
            <a:r>
              <a:rPr lang="it-IT" sz="1400" dirty="0">
                <a:solidFill>
                  <a:srgbClr val="4D4D4D"/>
                </a:solidFill>
                <a:effectLst/>
                <a:latin typeface="Garamond" panose="02020404030301010803" pitchFamily="18" charset="0"/>
                <a:ea typeface="Batang" panose="02030600000101010101" pitchFamily="18" charset="-127"/>
              </a:rPr>
              <a:t>In nessuna scheda tecnica alla voce posologia e modalità di somministrazione è mai stata indicata la possibilità di considerare la guarigione come “dose sostitutiva” o altro</a:t>
            </a:r>
          </a:p>
          <a:p>
            <a:pPr algn="just">
              <a:lnSpc>
                <a:spcPct val="150000"/>
              </a:lnSpc>
            </a:pPr>
            <a:r>
              <a:rPr lang="it-IT" sz="1400" dirty="0">
                <a:solidFill>
                  <a:srgbClr val="4D4D4D"/>
                </a:solidFill>
                <a:effectLst/>
                <a:latin typeface="Garamond" panose="02020404030301010803" pitchFamily="18" charset="0"/>
                <a:ea typeface="Batang" panose="02030600000101010101" pitchFamily="18" charset="-127"/>
              </a:rPr>
              <a:t>in nessuna scheda tecnica sono stati valutati gli effetti avversi ad esempio Il rischio è il </a:t>
            </a:r>
            <a:r>
              <a:rPr lang="it-IT" sz="1400" b="1" dirty="0">
                <a:effectLst/>
                <a:latin typeface="Garamond" panose="02020404030301010803" pitchFamily="18" charset="0"/>
                <a:ea typeface="Batang" panose="02030600000101010101" pitchFamily="18" charset="-127"/>
                <a:cs typeface="TimesNewRomanPSMT"/>
              </a:rPr>
              <a:t>potenziamento dipendente dall’anticorpo (ADE, </a:t>
            </a:r>
            <a:r>
              <a:rPr lang="it-IT" sz="1400" b="1" i="1" dirty="0">
                <a:effectLst/>
                <a:latin typeface="Garamond" panose="02020404030301010803" pitchFamily="18" charset="0"/>
                <a:ea typeface="Batang" panose="02030600000101010101" pitchFamily="18" charset="-127"/>
                <a:cs typeface="TimesNewRomanPS-ItalicMT"/>
              </a:rPr>
              <a:t>Antibody Dependent Enhancement</a:t>
            </a:r>
            <a:r>
              <a:rPr lang="it-IT" sz="1400" b="1" dirty="0">
                <a:effectLst/>
                <a:latin typeface="Garamond" panose="02020404030301010803" pitchFamily="18" charset="0"/>
                <a:ea typeface="Batang" panose="02030600000101010101" pitchFamily="18" charset="-127"/>
                <a:cs typeface="TimesNewRomanPSMT"/>
              </a:rPr>
              <a:t>)</a:t>
            </a:r>
            <a:r>
              <a:rPr lang="it-IT" sz="1400" b="1" dirty="0">
                <a:effectLst/>
                <a:latin typeface="Garamond" panose="02020404030301010803" pitchFamily="18" charset="0"/>
                <a:ea typeface="Batang" panose="02030600000101010101" pitchFamily="18" charset="-127"/>
                <a:cs typeface="TimesNewRomanPS-BoldMT"/>
              </a:rPr>
              <a:t> </a:t>
            </a:r>
            <a:r>
              <a:rPr lang="it-IT" sz="1400" b="1" dirty="0">
                <a:latin typeface="Garamond" panose="02020404030301010803" pitchFamily="18" charset="0"/>
                <a:ea typeface="Batang" panose="02030600000101010101" pitchFamily="18" charset="-127"/>
                <a:cs typeface="TimesNewRomanPS-BoldMT"/>
              </a:rPr>
              <a:t>che è </a:t>
            </a:r>
            <a:r>
              <a:rPr lang="it-IT" sz="1400" b="1" dirty="0">
                <a:effectLst/>
                <a:latin typeface="Garamond" panose="02020404030301010803" pitchFamily="18" charset="0"/>
                <a:ea typeface="Batang" panose="02030600000101010101" pitchFamily="18" charset="-127"/>
                <a:cs typeface="TimesNewRomanPSMT"/>
              </a:rPr>
              <a:t>una grave reazione avversa dovuta ad anticorpi subottimali derivanti da</a:t>
            </a:r>
            <a:r>
              <a:rPr lang="it-IT" sz="1400" b="1" dirty="0">
                <a:effectLst/>
                <a:latin typeface="Garamond" panose="02020404030301010803" pitchFamily="18" charset="0"/>
                <a:ea typeface="Batang" panose="02030600000101010101" pitchFamily="18" charset="-127"/>
                <a:cs typeface="TimesNewRomanPS-BoldMT"/>
              </a:rPr>
              <a:t> </a:t>
            </a:r>
            <a:r>
              <a:rPr lang="it-IT" sz="1400" b="1" dirty="0">
                <a:effectLst/>
                <a:latin typeface="Garamond" panose="02020404030301010803" pitchFamily="18" charset="0"/>
                <a:ea typeface="Batang" panose="02030600000101010101" pitchFamily="18" charset="-127"/>
                <a:cs typeface="TimesNewRomanPSMT"/>
              </a:rPr>
              <a:t>un’infezione precedente </a:t>
            </a:r>
            <a:endParaRPr lang="it-IT" sz="1400" b="1" dirty="0">
              <a:effectLst/>
              <a:latin typeface="Times New Roman" panose="02020603050405020304" pitchFamily="18" charset="0"/>
              <a:ea typeface="Batang" panose="02030600000101010101" pitchFamily="18" charset="-127"/>
            </a:endParaRPr>
          </a:p>
        </p:txBody>
      </p:sp>
      <p:sp>
        <p:nvSpPr>
          <p:cNvPr id="6" name="CasellaDiTesto 5">
            <a:extLst>
              <a:ext uri="{FF2B5EF4-FFF2-40B4-BE49-F238E27FC236}">
                <a16:creationId xmlns:a16="http://schemas.microsoft.com/office/drawing/2014/main" id="{D853E3FF-5854-A78F-7966-D5F591F37D52}"/>
              </a:ext>
            </a:extLst>
          </p:cNvPr>
          <p:cNvSpPr txBox="1"/>
          <p:nvPr/>
        </p:nvSpPr>
        <p:spPr>
          <a:xfrm>
            <a:off x="2724538" y="5564104"/>
            <a:ext cx="6372808" cy="1200329"/>
          </a:xfrm>
          <a:prstGeom prst="rect">
            <a:avLst/>
          </a:prstGeom>
          <a:noFill/>
        </p:spPr>
        <p:txBody>
          <a:bodyPr wrap="square" rtlCol="0">
            <a:spAutoFit/>
          </a:bodyPr>
          <a:lstStyle/>
          <a:p>
            <a:pPr algn="just"/>
            <a:r>
              <a:rPr lang="it-IT" sz="1800" b="1" dirty="0">
                <a:effectLst/>
                <a:latin typeface="Garamond" panose="02020404030301010803" pitchFamily="18" charset="0"/>
                <a:ea typeface="Batang" panose="02030600000101010101" pitchFamily="18" charset="-127"/>
              </a:rPr>
              <a:t>Da quanto evidenziato </a:t>
            </a:r>
            <a:r>
              <a:rPr lang="it-IT" sz="1800" b="1" dirty="0">
                <a:solidFill>
                  <a:srgbClr val="000000"/>
                </a:solidFill>
                <a:effectLst/>
                <a:latin typeface="Garamond" panose="02020404030301010803" pitchFamily="18" charset="0"/>
                <a:ea typeface="Batang" panose="02030600000101010101" pitchFamily="18" charset="-127"/>
              </a:rPr>
              <a:t>deriva l’illegittimità delle delibere di sospensione e soprattutto in ordine ai guariti e </a:t>
            </a:r>
            <a:r>
              <a:rPr lang="it-IT" sz="1800" b="1" dirty="0">
                <a:effectLst/>
                <a:latin typeface="Garamond" panose="02020404030301010803" pitchFamily="18" charset="0"/>
                <a:ea typeface="Times New Roman" panose="02020603050405020304" pitchFamily="18" charset="0"/>
                <a:cs typeface="Times New Roman" panose="02020603050405020304" pitchFamily="18" charset="0"/>
              </a:rPr>
              <a:t>in un’ottica di balancing test la norma potrà superare il vaglio di legittimità costituzionale in relazione agli art 32 e 3 cost</a:t>
            </a:r>
            <a:endParaRPr lang="it-IT" b="1" dirty="0"/>
          </a:p>
        </p:txBody>
      </p:sp>
      <p:sp>
        <p:nvSpPr>
          <p:cNvPr id="7" name="Freccia in giù 6">
            <a:extLst>
              <a:ext uri="{FF2B5EF4-FFF2-40B4-BE49-F238E27FC236}">
                <a16:creationId xmlns:a16="http://schemas.microsoft.com/office/drawing/2014/main" id="{C75D5455-7D39-F009-53F2-B31BE83121F2}"/>
              </a:ext>
            </a:extLst>
          </p:cNvPr>
          <p:cNvSpPr/>
          <p:nvPr/>
        </p:nvSpPr>
        <p:spPr>
          <a:xfrm>
            <a:off x="5122506" y="4714491"/>
            <a:ext cx="1576874" cy="680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01695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D958B-5750-9950-CC9D-09D020CBF63F}"/>
              </a:ext>
            </a:extLst>
          </p:cNvPr>
          <p:cNvSpPr>
            <a:spLocks noGrp="1"/>
          </p:cNvSpPr>
          <p:nvPr>
            <p:ph type="ctrTitle"/>
          </p:nvPr>
        </p:nvSpPr>
        <p:spPr>
          <a:xfrm>
            <a:off x="3382821" y="1281630"/>
            <a:ext cx="4831564" cy="2696761"/>
          </a:xfrm>
        </p:spPr>
        <p:txBody>
          <a:bodyPr/>
          <a:lstStyle/>
          <a:p>
            <a:pPr algn="just"/>
            <a:r>
              <a:rPr lang="it-IT" sz="1800" dirty="0">
                <a:effectLst/>
                <a:latin typeface="Garamond" panose="02020404030301010803" pitchFamily="18" charset="0"/>
                <a:ea typeface="Times New Roman" panose="02020603050405020304" pitchFamily="18" charset="0"/>
                <a:cs typeface="Times New Roman" panose="02020603050405020304" pitchFamily="18" charset="0"/>
              </a:rPr>
              <a:t>Il 28.01.1947, l’On. Moro dichiarò: “</a:t>
            </a:r>
            <a:r>
              <a:rPr lang="it-IT" sz="1800" i="1" dirty="0">
                <a:effectLst/>
                <a:latin typeface="Garamond" panose="02020404030301010803" pitchFamily="18" charset="0"/>
                <a:ea typeface="Times New Roman" panose="02020603050405020304" pitchFamily="18" charset="0"/>
                <a:cs typeface="Times New Roman" panose="02020603050405020304" pitchFamily="18" charset="0"/>
              </a:rPr>
              <a:t>Si tratta di un problema di libertà individuale...quello cioè di affermare che non possono essere imposte obbligatoriamente ai cittadini pratiche sanitarie, se non vi sia una disposizione legislativa, impedendo, per conseguenza, che disposizioni del genere possano essere prese dalle autorità senza l'intervento della legge. Non soltanto ci si riferisce alla legge per determinare che i cittadini non possono essere assoggettati altrimenti a pratiche sanitarie, ma si pone anche un limite al legislatore, impedendo pratiche sanitarie lesive della dignità umana</a:t>
            </a:r>
            <a:r>
              <a:rPr lang="it-IT" sz="1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it-IT" dirty="0"/>
          </a:p>
        </p:txBody>
      </p:sp>
      <p:sp>
        <p:nvSpPr>
          <p:cNvPr id="3" name="Sottotitolo 2">
            <a:extLst>
              <a:ext uri="{FF2B5EF4-FFF2-40B4-BE49-F238E27FC236}">
                <a16:creationId xmlns:a16="http://schemas.microsoft.com/office/drawing/2014/main" id="{A92BD24F-ACCC-E752-8B56-1039969A9990}"/>
              </a:ext>
            </a:extLst>
          </p:cNvPr>
          <p:cNvSpPr>
            <a:spLocks noGrp="1"/>
          </p:cNvSpPr>
          <p:nvPr>
            <p:ph type="subTitle" idx="1"/>
          </p:nvPr>
        </p:nvSpPr>
        <p:spPr>
          <a:xfrm>
            <a:off x="1589959" y="4484418"/>
            <a:ext cx="8825658" cy="861420"/>
          </a:xfrm>
        </p:spPr>
        <p:txBody>
          <a:bodyPr/>
          <a:lstStyle/>
          <a:p>
            <a:pPr algn="ctr"/>
            <a:r>
              <a:rPr lang="it-IT" b="1" i="1" u="sng" dirty="0"/>
              <a:t>Non si arretra di un millimetro mai!!!!!!!!!!!!!!!!!!!!!!!!!!!!</a:t>
            </a:r>
          </a:p>
        </p:txBody>
      </p:sp>
      <p:sp>
        <p:nvSpPr>
          <p:cNvPr id="6" name="CasellaDiTesto 5">
            <a:extLst>
              <a:ext uri="{FF2B5EF4-FFF2-40B4-BE49-F238E27FC236}">
                <a16:creationId xmlns:a16="http://schemas.microsoft.com/office/drawing/2014/main" id="{39A46465-30BF-8BE4-70B6-9B45DA63B52A}"/>
              </a:ext>
            </a:extLst>
          </p:cNvPr>
          <p:cNvSpPr txBox="1"/>
          <p:nvPr/>
        </p:nvSpPr>
        <p:spPr>
          <a:xfrm>
            <a:off x="6096000" y="5708342"/>
            <a:ext cx="4459550" cy="369332"/>
          </a:xfrm>
          <a:prstGeom prst="rect">
            <a:avLst/>
          </a:prstGeom>
          <a:noFill/>
        </p:spPr>
        <p:txBody>
          <a:bodyPr wrap="square" rtlCol="0">
            <a:spAutoFit/>
          </a:bodyPr>
          <a:lstStyle/>
          <a:p>
            <a:r>
              <a:rPr lang="it-IT" dirty="0">
                <a:solidFill>
                  <a:schemeClr val="accent6">
                    <a:lumMod val="75000"/>
                  </a:schemeClr>
                </a:solidFill>
              </a:rPr>
              <a:t>Non praevalebunt (Matteo</a:t>
            </a:r>
            <a:r>
              <a:rPr lang="it-IT" b="1" dirty="0">
                <a:solidFill>
                  <a:schemeClr val="accent6">
                    <a:lumMod val="75000"/>
                  </a:schemeClr>
                </a:solidFill>
              </a:rPr>
              <a:t> 16,17)</a:t>
            </a:r>
            <a:endParaRPr lang="it-IT" dirty="0">
              <a:solidFill>
                <a:schemeClr val="accent6">
                  <a:lumMod val="75000"/>
                </a:schemeClr>
              </a:solidFill>
            </a:endParaRPr>
          </a:p>
        </p:txBody>
      </p:sp>
    </p:spTree>
    <p:extLst>
      <p:ext uri="{BB962C8B-B14F-4D97-AF65-F5344CB8AC3E}">
        <p14:creationId xmlns:p14="http://schemas.microsoft.com/office/powerpoint/2010/main" val="2323322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6A32EA-1887-E4EF-D217-70F08EF516CC}"/>
              </a:ext>
            </a:extLst>
          </p:cNvPr>
          <p:cNvSpPr txBox="1"/>
          <p:nvPr/>
        </p:nvSpPr>
        <p:spPr>
          <a:xfrm>
            <a:off x="1167136" y="1799906"/>
            <a:ext cx="6365289" cy="648447"/>
          </a:xfrm>
          <a:prstGeom prst="rect">
            <a:avLst/>
          </a:prstGeom>
          <a:noFill/>
        </p:spPr>
        <p:txBody>
          <a:bodyPr wrap="square" rtlCol="0">
            <a:spAutoFit/>
          </a:bodyPr>
          <a:lstStyle/>
          <a:p>
            <a:pPr lvl="0" algn="just">
              <a:lnSpc>
                <a:spcPts val="2200"/>
              </a:lnSpc>
            </a:pPr>
            <a:r>
              <a:rPr lang="it-IT" b="1" i="1" dirty="0">
                <a:latin typeface="Garamond" panose="02020404030301010803" pitchFamily="18" charset="0"/>
                <a:ea typeface="Times New Roman" panose="02020603050405020304" pitchFamily="18" charset="0"/>
              </a:rPr>
              <a:t> il diritto soggettivo alla propria salute quanto può essere compresso?</a:t>
            </a:r>
            <a:r>
              <a:rPr lang="it-IT" sz="1800" b="1" i="1" dirty="0">
                <a:effectLst/>
                <a:latin typeface="Garamond" panose="02020404030301010803" pitchFamily="18"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1D18E71B-B921-6DE2-29B2-E61201689FDF}"/>
              </a:ext>
            </a:extLst>
          </p:cNvPr>
          <p:cNvSpPr txBox="1"/>
          <p:nvPr/>
        </p:nvSpPr>
        <p:spPr>
          <a:xfrm>
            <a:off x="492710" y="163506"/>
            <a:ext cx="6631620" cy="1200329"/>
          </a:xfrm>
          <a:prstGeom prst="rect">
            <a:avLst/>
          </a:prstGeom>
          <a:noFill/>
        </p:spPr>
        <p:txBody>
          <a:bodyPr wrap="square" rtlCol="0">
            <a:spAutoFit/>
          </a:bodyPr>
          <a:lstStyle/>
          <a:p>
            <a:pPr algn="just"/>
            <a:r>
              <a:rPr lang="it-IT" b="1" dirty="0">
                <a:solidFill>
                  <a:srgbClr val="FF0000"/>
                </a:solidFill>
                <a:latin typeface="Garamond" panose="02020404030301010803" pitchFamily="18" charset="0"/>
              </a:rPr>
              <a:t>I diritti costituzionali possano venir compressi per tutelare la salute pubblica in caso emergenziale ma evidenzia delle criticità importanti e ciò in un’ottica di balancing test (test di bilanciamento)</a:t>
            </a:r>
            <a:r>
              <a:rPr lang="it-IT" sz="1600" b="1" dirty="0">
                <a:solidFill>
                  <a:srgbClr val="FF0000"/>
                </a:solidFill>
                <a:latin typeface="Garamond" panose="02020404030301010803" pitchFamily="18" charset="0"/>
              </a:rPr>
              <a:t>?</a:t>
            </a:r>
            <a:endParaRPr lang="it-IT" b="1" dirty="0">
              <a:solidFill>
                <a:srgbClr val="FF0000"/>
              </a:solidFill>
              <a:latin typeface="Garamond" panose="02020404030301010803" pitchFamily="18" charset="0"/>
            </a:endParaRPr>
          </a:p>
        </p:txBody>
      </p:sp>
      <p:sp>
        <p:nvSpPr>
          <p:cNvPr id="5" name="CasellaDiTesto 4">
            <a:extLst>
              <a:ext uri="{FF2B5EF4-FFF2-40B4-BE49-F238E27FC236}">
                <a16:creationId xmlns:a16="http://schemas.microsoft.com/office/drawing/2014/main" id="{ABCE57EA-C7FF-ECE7-87E1-104E400233DF}"/>
              </a:ext>
            </a:extLst>
          </p:cNvPr>
          <p:cNvSpPr txBox="1"/>
          <p:nvPr/>
        </p:nvSpPr>
        <p:spPr>
          <a:xfrm>
            <a:off x="1831572" y="2836119"/>
            <a:ext cx="9339309" cy="923330"/>
          </a:xfrm>
          <a:prstGeom prst="rect">
            <a:avLst/>
          </a:prstGeom>
          <a:noFill/>
        </p:spPr>
        <p:txBody>
          <a:bodyPr wrap="square" rtlCol="0">
            <a:spAutoFit/>
          </a:bodyPr>
          <a:lstStyle/>
          <a:p>
            <a:pPr algn="just"/>
            <a:r>
              <a:rPr lang="it-IT" b="1" dirty="0">
                <a:effectLst/>
                <a:latin typeface="Garamond" panose="02020404030301010803" pitchFamily="18" charset="0"/>
              </a:rPr>
              <a:t>Gli effetti sullo stato di salute dei vaccinati non possono superare la soglia della normale</a:t>
            </a:r>
            <a:br>
              <a:rPr lang="it-IT" b="1" dirty="0">
                <a:latin typeface="Garamond" panose="02020404030301010803" pitchFamily="18" charset="0"/>
              </a:rPr>
            </a:br>
            <a:r>
              <a:rPr lang="it-IT" b="1" dirty="0">
                <a:effectLst/>
                <a:latin typeface="Garamond" panose="02020404030301010803" pitchFamily="18" charset="0"/>
              </a:rPr>
              <a:t>tollerabilità</a:t>
            </a:r>
            <a:r>
              <a:rPr lang="it-IT" dirty="0">
                <a:effectLst/>
                <a:latin typeface="Garamond" panose="02020404030301010803" pitchFamily="18" charset="0"/>
              </a:rPr>
              <a:t>, il che non pare lasciare spazio all’ammissione di eventi</a:t>
            </a:r>
            <a:br>
              <a:rPr lang="it-IT" dirty="0">
                <a:latin typeface="Garamond" panose="02020404030301010803" pitchFamily="18" charset="0"/>
              </a:rPr>
            </a:br>
            <a:r>
              <a:rPr lang="it-IT" dirty="0">
                <a:effectLst/>
                <a:latin typeface="Garamond" panose="02020404030301010803" pitchFamily="18" charset="0"/>
              </a:rPr>
              <a:t>avversi gravi e fatali</a:t>
            </a:r>
            <a:endParaRPr lang="it-IT" dirty="0">
              <a:latin typeface="Garamond" panose="02020404030301010803" pitchFamily="18" charset="0"/>
            </a:endParaRPr>
          </a:p>
        </p:txBody>
      </p:sp>
      <p:sp>
        <p:nvSpPr>
          <p:cNvPr id="6" name="CasellaDiTesto 5">
            <a:extLst>
              <a:ext uri="{FF2B5EF4-FFF2-40B4-BE49-F238E27FC236}">
                <a16:creationId xmlns:a16="http://schemas.microsoft.com/office/drawing/2014/main" id="{1C8C49F6-8753-54D5-1636-0B06E0C70C72}"/>
              </a:ext>
            </a:extLst>
          </p:cNvPr>
          <p:cNvSpPr txBox="1"/>
          <p:nvPr/>
        </p:nvSpPr>
        <p:spPr>
          <a:xfrm>
            <a:off x="2733397" y="4388879"/>
            <a:ext cx="5619565" cy="646331"/>
          </a:xfrm>
          <a:prstGeom prst="rect">
            <a:avLst/>
          </a:prstGeom>
          <a:noFill/>
        </p:spPr>
        <p:txBody>
          <a:bodyPr wrap="square" rtlCol="0">
            <a:spAutoFit/>
          </a:bodyPr>
          <a:lstStyle/>
          <a:p>
            <a:pPr algn="just"/>
            <a:r>
              <a:rPr lang="it-IT" dirty="0">
                <a:latin typeface="Garamond" panose="02020404030301010803" pitchFamily="18" charset="0"/>
              </a:rPr>
              <a:t>Come può essere definita la normale tollerabilità che non consenta che vi siano cittadini sacrificati?</a:t>
            </a:r>
          </a:p>
        </p:txBody>
      </p:sp>
      <p:sp>
        <p:nvSpPr>
          <p:cNvPr id="7" name="Freccia in giù 6">
            <a:extLst>
              <a:ext uri="{FF2B5EF4-FFF2-40B4-BE49-F238E27FC236}">
                <a16:creationId xmlns:a16="http://schemas.microsoft.com/office/drawing/2014/main" id="{D42BD519-A15F-CF19-4ED3-AF2E31FE45DF}"/>
              </a:ext>
            </a:extLst>
          </p:cNvPr>
          <p:cNvSpPr/>
          <p:nvPr/>
        </p:nvSpPr>
        <p:spPr>
          <a:xfrm>
            <a:off x="4201228" y="1570116"/>
            <a:ext cx="45719" cy="193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Freccia in giù 7">
            <a:extLst>
              <a:ext uri="{FF2B5EF4-FFF2-40B4-BE49-F238E27FC236}">
                <a16:creationId xmlns:a16="http://schemas.microsoft.com/office/drawing/2014/main" id="{98D707DB-901E-C681-30F3-8F606D924D9E}"/>
              </a:ext>
            </a:extLst>
          </p:cNvPr>
          <p:cNvSpPr/>
          <p:nvPr/>
        </p:nvSpPr>
        <p:spPr>
          <a:xfrm>
            <a:off x="4890837" y="2527879"/>
            <a:ext cx="45719" cy="193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in giù 8">
            <a:extLst>
              <a:ext uri="{FF2B5EF4-FFF2-40B4-BE49-F238E27FC236}">
                <a16:creationId xmlns:a16="http://schemas.microsoft.com/office/drawing/2014/main" id="{1AF6A975-30A0-BDD8-458A-6946CFF4CD20}"/>
              </a:ext>
            </a:extLst>
          </p:cNvPr>
          <p:cNvSpPr/>
          <p:nvPr/>
        </p:nvSpPr>
        <p:spPr>
          <a:xfrm flipH="1">
            <a:off x="5449702" y="3874680"/>
            <a:ext cx="45719" cy="23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8846014D-870C-F0EC-7117-2F0D7CD3A194}"/>
              </a:ext>
            </a:extLst>
          </p:cNvPr>
          <p:cNvSpPr txBox="1"/>
          <p:nvPr/>
        </p:nvSpPr>
        <p:spPr>
          <a:xfrm>
            <a:off x="3311371" y="5427265"/>
            <a:ext cx="7625918" cy="1200329"/>
          </a:xfrm>
          <a:prstGeom prst="rect">
            <a:avLst/>
          </a:prstGeom>
          <a:noFill/>
        </p:spPr>
        <p:txBody>
          <a:bodyPr wrap="square" rtlCol="0">
            <a:spAutoFit/>
          </a:bodyPr>
          <a:lstStyle/>
          <a:p>
            <a:pPr algn="just"/>
            <a:r>
              <a:rPr lang="it-IT" b="1" dirty="0">
                <a:effectLst/>
                <a:latin typeface="Garamond" panose="02020404030301010803" pitchFamily="18" charset="0"/>
              </a:rPr>
              <a:t>non potendosi, in generale, mai escludere la possibilità di reazioni avverse a qualunque tipologia di farmaco, il discrimen, alla stregua dei criteri rinvenibili dalla richiamata giurisprudenza costituzionale, vada</a:t>
            </a:r>
            <a:r>
              <a:rPr lang="it-IT" b="1" dirty="0">
                <a:latin typeface="Garamond" panose="02020404030301010803" pitchFamily="18" charset="0"/>
              </a:rPr>
              <a:t> </a:t>
            </a:r>
            <a:r>
              <a:rPr lang="it-IT" b="1" dirty="0">
                <a:effectLst/>
                <a:latin typeface="Garamond" panose="02020404030301010803" pitchFamily="18" charset="0"/>
              </a:rPr>
              <a:t>ravvisato nelle ipotesi del caso fortuito e imprevedibilità della reazione individuale</a:t>
            </a:r>
            <a:r>
              <a:rPr lang="it-IT" b="1" dirty="0">
                <a:effectLst/>
                <a:latin typeface="Times New Roman" panose="02020603050405020304" pitchFamily="18" charset="0"/>
              </a:rPr>
              <a:t>.</a:t>
            </a:r>
            <a:endParaRPr lang="it-IT" b="1" dirty="0">
              <a:latin typeface="Garamond" panose="02020404030301010803" pitchFamily="18" charset="0"/>
            </a:endParaRPr>
          </a:p>
        </p:txBody>
      </p:sp>
      <p:sp>
        <p:nvSpPr>
          <p:cNvPr id="11" name="Freccia in giù 10">
            <a:extLst>
              <a:ext uri="{FF2B5EF4-FFF2-40B4-BE49-F238E27FC236}">
                <a16:creationId xmlns:a16="http://schemas.microsoft.com/office/drawing/2014/main" id="{EB8BC4A9-CA16-3398-6094-A0EEA36BAD41}"/>
              </a:ext>
            </a:extLst>
          </p:cNvPr>
          <p:cNvSpPr/>
          <p:nvPr/>
        </p:nvSpPr>
        <p:spPr>
          <a:xfrm flipH="1">
            <a:off x="5983102" y="5227230"/>
            <a:ext cx="45719" cy="23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45830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28">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3" name="Immagin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duotone>
              <a:prstClr val="black"/>
              <a:schemeClr val="accent5">
                <a:tint val="45000"/>
                <a:satMod val="400000"/>
              </a:schemeClr>
            </a:duotone>
            <a:alphaModFix amt="25000"/>
            <a:extLst>
              <a:ext uri="{28A0092B-C50C-407E-A947-70E740481C1C}">
                <a14:useLocalDpi xmlns:a14="http://schemas.microsoft.com/office/drawing/2010/main" val="0"/>
              </a:ext>
            </a:extLst>
          </a:blip>
          <a:srcRect t="32624" r="9091" b="24850"/>
          <a:stretch/>
        </p:blipFill>
        <p:spPr>
          <a:xfrm>
            <a:off x="474133" y="474134"/>
            <a:ext cx="11243734" cy="5909733"/>
          </a:xfrm>
          <a:prstGeom prst="rect">
            <a:avLst/>
          </a:prstGeom>
        </p:spPr>
      </p:pic>
      <p:sp>
        <p:nvSpPr>
          <p:cNvPr id="2" name="Titolo 1">
            <a:extLst>
              <a:ext uri="{FF2B5EF4-FFF2-40B4-BE49-F238E27FC236}">
                <a16:creationId xmlns:a16="http://schemas.microsoft.com/office/drawing/2014/main" id="{89559F60-4CE1-4E2F-86EA-1B60679F1F4A}"/>
              </a:ext>
            </a:extLst>
          </p:cNvPr>
          <p:cNvSpPr>
            <a:spLocks noGrp="1"/>
          </p:cNvSpPr>
          <p:nvPr>
            <p:ph type="title"/>
          </p:nvPr>
        </p:nvSpPr>
        <p:spPr>
          <a:xfrm>
            <a:off x="1154954" y="973668"/>
            <a:ext cx="8761413" cy="706964"/>
          </a:xfrm>
        </p:spPr>
        <p:txBody>
          <a:bodyPr rtlCol="0">
            <a:normAutofit/>
          </a:bodyPr>
          <a:lstStyle/>
          <a:p>
            <a:r>
              <a:rPr lang="it-IT" dirty="0">
                <a:solidFill>
                  <a:srgbClr val="FFFFFF"/>
                </a:solidFill>
              </a:rPr>
              <a:t>	</a:t>
            </a:r>
          </a:p>
        </p:txBody>
      </p:sp>
      <p:sp>
        <p:nvSpPr>
          <p:cNvPr id="39" name="Rectangle 32">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1" name="Segnaposto contenuto 2">
            <a:extLst>
              <a:ext uri="{FF2B5EF4-FFF2-40B4-BE49-F238E27FC236}">
                <a16:creationId xmlns:a16="http://schemas.microsoft.com/office/drawing/2014/main" id="{09C3264A-E07D-83F8-E15C-50D058FF844E}"/>
              </a:ext>
            </a:extLst>
          </p:cNvPr>
          <p:cNvGraphicFramePr>
            <a:graphicFrameLocks noGrp="1"/>
          </p:cNvGraphicFramePr>
          <p:nvPr>
            <p:ph idx="1"/>
            <p:extLst>
              <p:ext uri="{D42A27DB-BD31-4B8C-83A1-F6EECF244321}">
                <p14:modId xmlns:p14="http://schemas.microsoft.com/office/powerpoint/2010/main" val="3703430450"/>
              </p:ext>
            </p:extLst>
          </p:nvPr>
        </p:nvGraphicFramePr>
        <p:xfrm>
          <a:off x="1564841" y="1327150"/>
          <a:ext cx="8825659" cy="41994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0235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5E9FE-002C-9F07-E288-575711271CB1}"/>
              </a:ext>
            </a:extLst>
          </p:cNvPr>
          <p:cNvSpPr>
            <a:spLocks noGrp="1"/>
          </p:cNvSpPr>
          <p:nvPr>
            <p:ph type="title"/>
          </p:nvPr>
        </p:nvSpPr>
        <p:spPr/>
        <p:txBody>
          <a:bodyPr/>
          <a:lstStyle/>
          <a:p>
            <a:pPr algn="ctr"/>
            <a:r>
              <a:rPr lang="it-IT" b="1" dirty="0"/>
              <a:t>Per essere tollerabile l’evento avverso deve essere IMPREVEDIBILE</a:t>
            </a:r>
          </a:p>
        </p:txBody>
      </p:sp>
      <p:sp>
        <p:nvSpPr>
          <p:cNvPr id="3" name="Segnaposto testo 2">
            <a:extLst>
              <a:ext uri="{FF2B5EF4-FFF2-40B4-BE49-F238E27FC236}">
                <a16:creationId xmlns:a16="http://schemas.microsoft.com/office/drawing/2014/main" id="{97BEF3FC-789E-42AD-8161-134419C94590}"/>
              </a:ext>
            </a:extLst>
          </p:cNvPr>
          <p:cNvSpPr>
            <a:spLocks noGrp="1"/>
          </p:cNvSpPr>
          <p:nvPr>
            <p:ph type="body" idx="1"/>
          </p:nvPr>
        </p:nvSpPr>
        <p:spPr/>
        <p:txBody>
          <a:bodyPr/>
          <a:lstStyle/>
          <a:p>
            <a:r>
              <a:rPr lang="it-IT" sz="2000" dirty="0"/>
              <a:t>1) PROBLEMA DI MONITORAGGIO</a:t>
            </a:r>
          </a:p>
        </p:txBody>
      </p:sp>
      <p:sp>
        <p:nvSpPr>
          <p:cNvPr id="4" name="Segnaposto testo 3">
            <a:extLst>
              <a:ext uri="{FF2B5EF4-FFF2-40B4-BE49-F238E27FC236}">
                <a16:creationId xmlns:a16="http://schemas.microsoft.com/office/drawing/2014/main" id="{FB9A56E7-2A55-9F32-8E17-218BD388C9D6}"/>
              </a:ext>
            </a:extLst>
          </p:cNvPr>
          <p:cNvSpPr>
            <a:spLocks noGrp="1"/>
          </p:cNvSpPr>
          <p:nvPr>
            <p:ph type="body" sz="half" idx="15"/>
          </p:nvPr>
        </p:nvSpPr>
        <p:spPr/>
        <p:txBody>
          <a:bodyPr>
            <a:normAutofit fontScale="92500" lnSpcReduction="20000"/>
          </a:bodyPr>
          <a:lstStyle/>
          <a:p>
            <a:pPr algn="just"/>
            <a:r>
              <a:rPr lang="it-IT" dirty="0"/>
              <a:t>BISOGNA CAPIRE SE CI SONO EVENTI AVVERSI, IN QUALI PROPORZIONI E GRAVITA’</a:t>
            </a:r>
          </a:p>
          <a:p>
            <a:pPr algn="just"/>
            <a:endParaRPr lang="it-IT" dirty="0"/>
          </a:p>
          <a:p>
            <a:pPr algn="just"/>
            <a:r>
              <a:rPr lang="it-IT" dirty="0"/>
              <a:t>IL SISTEMA DI FARMACOVIGILANZA PASSIVA NON E’ SUFFICIENTE PERCHE’ IL RISCHIO E’ LA SOTTOSTIMA DELLE REAZIONI AVVERSE</a:t>
            </a:r>
          </a:p>
          <a:p>
            <a:pPr algn="just"/>
            <a:endParaRPr lang="it-IT" dirty="0"/>
          </a:p>
          <a:p>
            <a:pPr algn="just"/>
            <a:r>
              <a:rPr lang="it-IT" dirty="0"/>
              <a:t>L’ALGORITMO OMS NON E’ IDONEO PERCHE’ TRATTASI DI FARMACI AD AUTORIZZAZIONE CONDIZIONATA</a:t>
            </a:r>
          </a:p>
        </p:txBody>
      </p:sp>
      <p:sp>
        <p:nvSpPr>
          <p:cNvPr id="5" name="Segnaposto testo 4">
            <a:extLst>
              <a:ext uri="{FF2B5EF4-FFF2-40B4-BE49-F238E27FC236}">
                <a16:creationId xmlns:a16="http://schemas.microsoft.com/office/drawing/2014/main" id="{2E8F1FA1-967D-6A98-D751-9E7DA07CE296}"/>
              </a:ext>
            </a:extLst>
          </p:cNvPr>
          <p:cNvSpPr>
            <a:spLocks noGrp="1"/>
          </p:cNvSpPr>
          <p:nvPr>
            <p:ph type="body" sz="quarter" idx="3"/>
          </p:nvPr>
        </p:nvSpPr>
        <p:spPr/>
        <p:txBody>
          <a:bodyPr/>
          <a:lstStyle/>
          <a:p>
            <a:r>
              <a:rPr lang="it-IT" sz="2000" dirty="0"/>
              <a:t>2) INADEGUATEZZA DEL TRIAGE PRE VACCINALE</a:t>
            </a:r>
          </a:p>
        </p:txBody>
      </p:sp>
      <p:sp>
        <p:nvSpPr>
          <p:cNvPr id="6" name="Segnaposto testo 5">
            <a:extLst>
              <a:ext uri="{FF2B5EF4-FFF2-40B4-BE49-F238E27FC236}">
                <a16:creationId xmlns:a16="http://schemas.microsoft.com/office/drawing/2014/main" id="{6FCA50A0-63FF-EB4E-D793-1D3E56C8038B}"/>
              </a:ext>
            </a:extLst>
          </p:cNvPr>
          <p:cNvSpPr>
            <a:spLocks noGrp="1"/>
          </p:cNvSpPr>
          <p:nvPr>
            <p:ph type="body" sz="half" idx="16"/>
          </p:nvPr>
        </p:nvSpPr>
        <p:spPr/>
        <p:txBody>
          <a:bodyPr>
            <a:noAutofit/>
          </a:bodyPr>
          <a:lstStyle/>
          <a:p>
            <a:pPr algn="just"/>
            <a:r>
              <a:rPr lang="it-IT" sz="1200" dirty="0">
                <a:effectLst/>
                <a:latin typeface="+mj-lt"/>
              </a:rPr>
              <a:t>NON È PREVISTA, AI FINI DELLA SOTTOPOSIZIONE A VACCINO, UNA RELAZIONE DEL MEDICO DI BASE</a:t>
            </a:r>
          </a:p>
          <a:p>
            <a:pPr algn="just"/>
            <a:r>
              <a:rPr lang="it-IT" sz="1200" dirty="0">
                <a:effectLst/>
                <a:latin typeface="+mj-lt"/>
              </a:rPr>
              <a:t>IL TRIAGE PRE-VACCINALE VIENE, QUINDI, DEMANDATO AL PERSONALE SANITARIO CHE NON CONOSCE IL PAZIENTE</a:t>
            </a:r>
          </a:p>
          <a:p>
            <a:pPr algn="just"/>
            <a:r>
              <a:rPr lang="it-IT" sz="1200" dirty="0">
                <a:effectLst/>
                <a:latin typeface="+mj-lt"/>
              </a:rPr>
              <a:t>NON VENGONO RICHIESTI ESAMI DI LABORATORIO, PER SCONGIURARE TROMBOSI, MIOCARDITI, ECC</a:t>
            </a:r>
          </a:p>
          <a:p>
            <a:pPr algn="just"/>
            <a:r>
              <a:rPr lang="it-IT" sz="1200" dirty="0">
                <a:effectLst/>
                <a:latin typeface="+mj-lt"/>
              </a:rPr>
              <a:t>PRIMA DELLA SOMMINISTRAZIONE DEL VACCINO, NEMMENO UN TAMPONE COVID</a:t>
            </a:r>
            <a:endParaRPr lang="it-IT" sz="1200" dirty="0">
              <a:latin typeface="+mj-lt"/>
            </a:endParaRPr>
          </a:p>
        </p:txBody>
      </p:sp>
      <p:sp>
        <p:nvSpPr>
          <p:cNvPr id="7" name="Segnaposto testo 6">
            <a:extLst>
              <a:ext uri="{FF2B5EF4-FFF2-40B4-BE49-F238E27FC236}">
                <a16:creationId xmlns:a16="http://schemas.microsoft.com/office/drawing/2014/main" id="{781D3E3D-C250-16FA-AC2A-5D4455F967C3}"/>
              </a:ext>
            </a:extLst>
          </p:cNvPr>
          <p:cNvSpPr>
            <a:spLocks noGrp="1"/>
          </p:cNvSpPr>
          <p:nvPr>
            <p:ph type="body" sz="quarter" idx="13"/>
          </p:nvPr>
        </p:nvSpPr>
        <p:spPr/>
        <p:txBody>
          <a:bodyPr/>
          <a:lstStyle/>
          <a:p>
            <a:r>
              <a:rPr lang="it-IT" sz="2000" dirty="0"/>
              <a:t>3) LA VACCINAZIONE NEI GUARITI</a:t>
            </a:r>
          </a:p>
        </p:txBody>
      </p:sp>
      <p:sp>
        <p:nvSpPr>
          <p:cNvPr id="8" name="Segnaposto testo 7">
            <a:extLst>
              <a:ext uri="{FF2B5EF4-FFF2-40B4-BE49-F238E27FC236}">
                <a16:creationId xmlns:a16="http://schemas.microsoft.com/office/drawing/2014/main" id="{1530BC70-6EC5-5D0D-B501-735573F6C5DA}"/>
              </a:ext>
            </a:extLst>
          </p:cNvPr>
          <p:cNvSpPr>
            <a:spLocks noGrp="1"/>
          </p:cNvSpPr>
          <p:nvPr>
            <p:ph type="body" sz="half" idx="17"/>
          </p:nvPr>
        </p:nvSpPr>
        <p:spPr/>
        <p:txBody>
          <a:bodyPr>
            <a:normAutofit/>
          </a:bodyPr>
          <a:lstStyle/>
          <a:p>
            <a:pPr algn="just"/>
            <a:endParaRPr lang="it-IT" dirty="0">
              <a:latin typeface="+mj-lt"/>
            </a:endParaRPr>
          </a:p>
          <a:p>
            <a:pPr algn="just"/>
            <a:r>
              <a:rPr lang="it-IT" dirty="0">
                <a:latin typeface="+mj-lt"/>
              </a:rPr>
              <a:t>I FARMACI NON SONO STATI SPERIMENTATI SUI GUARITI</a:t>
            </a:r>
          </a:p>
          <a:p>
            <a:pPr algn="just"/>
            <a:r>
              <a:rPr lang="it-IT" dirty="0">
                <a:latin typeface="+mj-lt"/>
              </a:rPr>
              <a:t> LA SOMMINISTRAZIONE DEI FARMACI SU GUARITI E’ OFF LABEL</a:t>
            </a:r>
          </a:p>
        </p:txBody>
      </p:sp>
    </p:spTree>
    <p:extLst>
      <p:ext uri="{BB962C8B-B14F-4D97-AF65-F5344CB8AC3E}">
        <p14:creationId xmlns:p14="http://schemas.microsoft.com/office/powerpoint/2010/main" val="1587066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3FB0D2-9D60-4DA3-FD8B-99CAD6DB77F9}"/>
              </a:ext>
            </a:extLst>
          </p:cNvPr>
          <p:cNvSpPr>
            <a:spLocks noGrp="1"/>
          </p:cNvSpPr>
          <p:nvPr>
            <p:ph type="title"/>
          </p:nvPr>
        </p:nvSpPr>
        <p:spPr/>
        <p:txBody>
          <a:bodyPr/>
          <a:lstStyle/>
          <a:p>
            <a:pPr algn="ctr"/>
            <a:r>
              <a:rPr lang="it-IT" dirty="0"/>
              <a:t>Eventi avversi: studio dott. Doshi</a:t>
            </a:r>
            <a:br>
              <a:rPr lang="it-IT" dirty="0"/>
            </a:br>
            <a:endParaRPr lang="it-IT" dirty="0"/>
          </a:p>
        </p:txBody>
      </p:sp>
      <p:sp>
        <p:nvSpPr>
          <p:cNvPr id="3" name="Segnaposto contenuto 2">
            <a:extLst>
              <a:ext uri="{FF2B5EF4-FFF2-40B4-BE49-F238E27FC236}">
                <a16:creationId xmlns:a16="http://schemas.microsoft.com/office/drawing/2014/main" id="{0B717E17-D860-A57A-12E4-1FED045414BE}"/>
              </a:ext>
            </a:extLst>
          </p:cNvPr>
          <p:cNvSpPr>
            <a:spLocks noGrp="1"/>
          </p:cNvSpPr>
          <p:nvPr>
            <p:ph sz="half" idx="1"/>
          </p:nvPr>
        </p:nvSpPr>
        <p:spPr/>
        <p:txBody>
          <a:bodyPr>
            <a:normAutofit fontScale="85000" lnSpcReduction="20000"/>
          </a:bodyPr>
          <a:lstStyle/>
          <a:p>
            <a:pPr algn="just">
              <a:buFont typeface="+mj-lt"/>
              <a:buAutoNum type="arabicPeriod"/>
            </a:pPr>
            <a:r>
              <a:rPr lang="it-IT" sz="1800" dirty="0">
                <a:effectLst/>
                <a:latin typeface="Garamond" panose="02020404030301010803" pitchFamily="18" charset="0"/>
                <a:ea typeface="Calibri" panose="020F0502020204030204" pitchFamily="34" charset="0"/>
                <a:cs typeface="Times New Roman" panose="02020603050405020304" pitchFamily="18" charset="0"/>
              </a:rPr>
              <a:t>In data 22 Giugno 2022 è stato pubblicato in preprint, ovvero non ancora sottoposto a revisione paritaria, un articolo in cui si fa un bilancio complessivo rischi/benefici degli attuali vaccini a firma di Peter Doshi, </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professore all’Università del Maryland ed editorialista del </a:t>
            </a:r>
            <a:r>
              <a:rPr lang="it-IT" sz="1800" i="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British Medical Journal,</a:t>
            </a:r>
            <a:r>
              <a:rPr lang="it-IT" sz="1800" dirty="0">
                <a:effectLst/>
                <a:latin typeface="Garamond" panose="02020404030301010803" pitchFamily="18" charset="0"/>
                <a:ea typeface="Calibri" panose="020F0502020204030204" pitchFamily="34" charset="0"/>
                <a:cs typeface="Times New Roman" panose="02020603050405020304" pitchFamily="18" charset="0"/>
              </a:rPr>
              <a:t> ed altri illustri suoi colleghi</a:t>
            </a:r>
          </a:p>
          <a:p>
            <a:pPr algn="just">
              <a:buFont typeface="+mj-lt"/>
              <a:buAutoNum type="arabicPeriod"/>
            </a:pPr>
            <a:r>
              <a:rPr lang="it-IT" sz="1800" dirty="0">
                <a:effectLst/>
                <a:latin typeface="Garamond" panose="02020404030301010803" pitchFamily="18" charset="0"/>
                <a:ea typeface="Calibri" panose="020F0502020204030204" pitchFamily="34" charset="0"/>
                <a:cs typeface="Times New Roman" panose="02020603050405020304" pitchFamily="18" charset="0"/>
              </a:rPr>
              <a:t>Il lavoro pubblicato è di </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particolare rilievo perché si basa sui dati degli</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studi clinici randomizzati di fase III controllati con placebo</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condotti dalle aziende e consegnati alla Fda per l’autorizzazione al commercio dei vaccini mRna Covid-19 Pfizer e Moderna,</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riguardanti il periodo che va dal dicembre 2020 (inizio sperimentazione) per i primi 4 mesi -  prima che fosse offerta al gruppo placebo la possibilità di ricevere il vaccino e quindi la sperimentazione in doppio cieco interrotta – </a:t>
            </a:r>
            <a:endParaRPr lang="it-IT" b="1" dirty="0"/>
          </a:p>
        </p:txBody>
      </p:sp>
      <p:sp>
        <p:nvSpPr>
          <p:cNvPr id="4" name="Segnaposto contenuto 3">
            <a:extLst>
              <a:ext uri="{FF2B5EF4-FFF2-40B4-BE49-F238E27FC236}">
                <a16:creationId xmlns:a16="http://schemas.microsoft.com/office/drawing/2014/main" id="{E64ECD10-EAB6-59BB-E672-F740043ADB1C}"/>
              </a:ext>
            </a:extLst>
          </p:cNvPr>
          <p:cNvSpPr>
            <a:spLocks noGrp="1"/>
          </p:cNvSpPr>
          <p:nvPr>
            <p:ph sz="half" idx="2"/>
          </p:nvPr>
        </p:nvSpPr>
        <p:spPr/>
        <p:txBody>
          <a:bodyPr>
            <a:normAutofit fontScale="85000" lnSpcReduction="20000"/>
          </a:bodyPr>
          <a:lstStyle/>
          <a:p>
            <a:pPr algn="just">
              <a:buFont typeface="+mj-lt"/>
              <a:buAutoNum type="arabicPeriod" startAt="3"/>
            </a:pP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Doshi e collaboratori hanno analizzato nei gruppi “placebo” e “vaccino” sia le segnalazioni di tutti i “serious adverse events” (Sae) che quelle relative ai “serious adverse events of special interest” (Aesi) - il cui elenco è di seguito riportato</a:t>
            </a:r>
            <a:r>
              <a:rPr lang="it-IT" sz="1800" strike="sngStrike"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mj-lt"/>
              <a:buAutoNum type="arabicPeriod" startAt="4"/>
            </a:pP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Gli Autori hanno utilizzato una metodologia messa a punto, </a:t>
            </a:r>
            <a:r>
              <a:rPr lang="it-IT" sz="1800" b="1" dirty="0">
                <a:effectLst/>
                <a:latin typeface="Garamond" panose="02020404030301010803" pitchFamily="18" charset="0"/>
                <a:ea typeface="Calibri" panose="020F0502020204030204" pitchFamily="34" charset="0"/>
                <a:cs typeface="Times New Roman" panose="02020603050405020304" pitchFamily="18" charset="0"/>
              </a:rPr>
              <a:t>nel 2020, prima del lancio del vaccino COVID-19,</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dalla  Coalition for Epidemic Preparedness Innovations e dalla Brighton Collaboration</a:t>
            </a:r>
          </a:p>
          <a:p>
            <a:pPr marL="0" indent="0" algn="just">
              <a:buNone/>
            </a:pPr>
            <a:endParaRPr lang="it-IT" b="1" dirty="0"/>
          </a:p>
        </p:txBody>
      </p:sp>
    </p:spTree>
    <p:extLst>
      <p:ext uri="{BB962C8B-B14F-4D97-AF65-F5344CB8AC3E}">
        <p14:creationId xmlns:p14="http://schemas.microsoft.com/office/powerpoint/2010/main" val="1659533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CCAB3-1DD3-E78A-4BA7-B828CE7FCA5F}"/>
              </a:ext>
            </a:extLst>
          </p:cNvPr>
          <p:cNvSpPr>
            <a:spLocks noGrp="1"/>
          </p:cNvSpPr>
          <p:nvPr>
            <p:ph type="title"/>
          </p:nvPr>
        </p:nvSpPr>
        <p:spPr/>
        <p:txBody>
          <a:bodyPr/>
          <a:lstStyle/>
          <a:p>
            <a:pPr algn="ctr"/>
            <a:r>
              <a:rPr lang="it-IT" dirty="0"/>
              <a:t>CONCLUSIONI</a:t>
            </a:r>
          </a:p>
        </p:txBody>
      </p:sp>
      <p:sp>
        <p:nvSpPr>
          <p:cNvPr id="3" name="Segnaposto testo 2">
            <a:extLst>
              <a:ext uri="{FF2B5EF4-FFF2-40B4-BE49-F238E27FC236}">
                <a16:creationId xmlns:a16="http://schemas.microsoft.com/office/drawing/2014/main" id="{C38E9DAF-AF52-FD80-3397-CF4F336AABF7}"/>
              </a:ext>
            </a:extLst>
          </p:cNvPr>
          <p:cNvSpPr>
            <a:spLocks noGrp="1"/>
          </p:cNvSpPr>
          <p:nvPr>
            <p:ph type="body" idx="1"/>
          </p:nvPr>
        </p:nvSpPr>
        <p:spPr/>
        <p:txBody>
          <a:bodyPr/>
          <a:lstStyle/>
          <a:p>
            <a:pPr algn="ctr"/>
            <a:r>
              <a:rPr lang="it-IT" dirty="0"/>
              <a:t>EVENTI AVVERSI GRAVI</a:t>
            </a:r>
          </a:p>
        </p:txBody>
      </p:sp>
      <p:sp>
        <p:nvSpPr>
          <p:cNvPr id="4" name="Segnaposto contenuto 3">
            <a:extLst>
              <a:ext uri="{FF2B5EF4-FFF2-40B4-BE49-F238E27FC236}">
                <a16:creationId xmlns:a16="http://schemas.microsoft.com/office/drawing/2014/main" id="{F1B73704-9CB6-97BC-6D7F-B9642A4357AF}"/>
              </a:ext>
            </a:extLst>
          </p:cNvPr>
          <p:cNvSpPr>
            <a:spLocks noGrp="1"/>
          </p:cNvSpPr>
          <p:nvPr>
            <p:ph sz="half" idx="2"/>
          </p:nvPr>
        </p:nvSpPr>
        <p:spPr/>
        <p:txBody>
          <a:bodyPr>
            <a:normAutofit fontScale="92500" lnSpcReduction="20000"/>
          </a:bodyPr>
          <a:lstStyle/>
          <a:p>
            <a:pPr algn="just"/>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Per quanto riguarda gli eventi avversi gravi (SAE) con </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Pfizer</a:t>
            </a:r>
            <a:r>
              <a:rPr lang="it-IT" sz="1800" strike="sngStrike"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se ne sono registrati 67,5 ogni 10.000 soggetti nel gruppo che aveva ricevuto il vaccino, contro 49,5 del placebo, quindi un Rischio Relativo (RR) pari a 1,36 (IC 1.31-1.83), ovvero un 36% in più statisticamente significativo </a:t>
            </a:r>
            <a:r>
              <a:rPr lang="it-IT" sz="18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Con</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Moderna</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se ne sono registrati 136/10.000  gruppo vaccino contro 129/10.000   nel placebo, con RR pari a 1,05, che non ha raggiunto la significatività statistica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5" name="Segnaposto testo 4">
            <a:extLst>
              <a:ext uri="{FF2B5EF4-FFF2-40B4-BE49-F238E27FC236}">
                <a16:creationId xmlns:a16="http://schemas.microsoft.com/office/drawing/2014/main" id="{1F225CD8-3ED9-5911-6944-4F4D29784947}"/>
              </a:ext>
            </a:extLst>
          </p:cNvPr>
          <p:cNvSpPr>
            <a:spLocks noGrp="1"/>
          </p:cNvSpPr>
          <p:nvPr>
            <p:ph type="body" sz="quarter" idx="3"/>
          </p:nvPr>
        </p:nvSpPr>
        <p:spPr/>
        <p:txBody>
          <a:bodyPr/>
          <a:lstStyle/>
          <a:p>
            <a:pPr algn="ctr"/>
            <a:r>
              <a:rPr lang="it-IT" sz="1800" dirty="0"/>
              <a:t>EVENTI AVVERSI GRAVI DI PARTICOLARE INTERESSE</a:t>
            </a:r>
          </a:p>
        </p:txBody>
      </p:sp>
      <p:sp>
        <p:nvSpPr>
          <p:cNvPr id="6" name="Segnaposto contenuto 5">
            <a:extLst>
              <a:ext uri="{FF2B5EF4-FFF2-40B4-BE49-F238E27FC236}">
                <a16:creationId xmlns:a16="http://schemas.microsoft.com/office/drawing/2014/main" id="{0FB4C35A-AFFC-ED63-38CF-4EE6C07A8E43}"/>
              </a:ext>
            </a:extLst>
          </p:cNvPr>
          <p:cNvSpPr>
            <a:spLocks noGrp="1"/>
          </p:cNvSpPr>
          <p:nvPr>
            <p:ph sz="quarter" idx="4"/>
          </p:nvPr>
        </p:nvSpPr>
        <p:spPr/>
        <p:txBody>
          <a:bodyPr>
            <a:normAutofit fontScale="92500" lnSpcReduction="20000"/>
          </a:bodyPr>
          <a:lstStyle/>
          <a:p>
            <a:pPr algn="just"/>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Per quanto riguarda gli eventi avversi gravi di particolare interesse (serious Aesi), i rischi per chi ha ricevuto il vaccino rispetto al placebo sono ancora più eclatanti: per Pfizer se ne sono registrati 27,7/10.000 nel gruppo vaccino e 17,6/10.000 nel placebo; per Moderna rispettivamente 57,3/10.000 e 32,3/10.000. Si tratta quindi un </a:t>
            </a:r>
            <a:r>
              <a:rPr lang="it-IT"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incremento</a:t>
            </a:r>
            <a:r>
              <a:rPr lang="it-IT"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del rischio di eventi avversi gravi – specie a carico del sistema cardiovascolare e della coagulazione – per i vaccinati con Pfizer del +57% e del +36% con Moderna e per i due vaccini nel loro complesso l’incremento del rischio è del + 43%, statisticamente significativo.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538319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1D0BE3-FC38-BC99-92D4-32C24AA6BFF2}"/>
              </a:ext>
            </a:extLst>
          </p:cNvPr>
          <p:cNvSpPr>
            <a:spLocks noGrp="1"/>
          </p:cNvSpPr>
          <p:nvPr>
            <p:ph type="title"/>
          </p:nvPr>
        </p:nvSpPr>
        <p:spPr/>
        <p:txBody>
          <a:bodyPr/>
          <a:lstStyle/>
          <a:p>
            <a:pPr algn="ctr"/>
            <a:r>
              <a:rPr lang="it-IT" dirty="0"/>
              <a:t>IN UN OTTICA DI BILANCIAMENTO COSTITUZIONALMENTE ORIENTATA</a:t>
            </a:r>
            <a:br>
              <a:rPr lang="it-IT" dirty="0"/>
            </a:br>
            <a:r>
              <a:rPr lang="it-IT" dirty="0"/>
              <a:t>CONCLUDIAMO CHE LA NORMA E’ILLEGITTIMA</a:t>
            </a:r>
          </a:p>
        </p:txBody>
      </p:sp>
      <p:sp>
        <p:nvSpPr>
          <p:cNvPr id="3" name="Segnaposto testo 2">
            <a:extLst>
              <a:ext uri="{FF2B5EF4-FFF2-40B4-BE49-F238E27FC236}">
                <a16:creationId xmlns:a16="http://schemas.microsoft.com/office/drawing/2014/main" id="{0003E201-B5D5-74E7-A195-0DB030AF66EC}"/>
              </a:ext>
            </a:extLst>
          </p:cNvPr>
          <p:cNvSpPr>
            <a:spLocks noGrp="1"/>
          </p:cNvSpPr>
          <p:nvPr>
            <p:ph type="body" sz="half" idx="2"/>
          </p:nvPr>
        </p:nvSpPr>
        <p:spPr/>
        <p:txBody>
          <a:bodyPr>
            <a:normAutofit lnSpcReduction="10000"/>
          </a:bodyPr>
          <a:lstStyle/>
          <a:p>
            <a:pPr lvl="0" algn="just">
              <a:lnSpc>
                <a:spcPct val="150000"/>
              </a:lnSpc>
              <a:spcAft>
                <a:spcPts val="800"/>
              </a:spcAft>
            </a:pPr>
            <a:r>
              <a:rPr lang="it-IT"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essendo il rapporto complessivo “costi/benefici” dell’utilizzo di tali preparati è pertanto negativo dal momento che i risultati portano a concludere che con i vaccini anti-Covid non solo non c’è riduzione del contagio, ma il rischio di ricovero per eventi avversi gravi supera nettamente il minor rischio di ospedalizzazione per Covid-19</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it-IT" sz="1800" dirty="0">
                <a:effectLst/>
                <a:latin typeface="Garamond" panose="02020404030301010803"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975373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5B66B-4B6B-DCD0-2E7B-1F36C23F485B}"/>
              </a:ext>
            </a:extLst>
          </p:cNvPr>
          <p:cNvSpPr>
            <a:spLocks noGrp="1"/>
          </p:cNvSpPr>
          <p:nvPr>
            <p:ph type="title"/>
          </p:nvPr>
        </p:nvSpPr>
        <p:spPr/>
        <p:txBody>
          <a:bodyPr/>
          <a:lstStyle/>
          <a:p>
            <a:pPr algn="ctr"/>
            <a:r>
              <a:rPr lang="it-IT" dirty="0"/>
              <a:t>I GUARITI ED IL VACCINO: PROFILI DI INCOSTITUZIONALITA’</a:t>
            </a:r>
            <a:br>
              <a:rPr lang="it-IT" dirty="0"/>
            </a:br>
            <a:endParaRPr lang="it-IT" dirty="0"/>
          </a:p>
        </p:txBody>
      </p:sp>
      <p:sp>
        <p:nvSpPr>
          <p:cNvPr id="3" name="CasellaDiTesto 2">
            <a:extLst>
              <a:ext uri="{FF2B5EF4-FFF2-40B4-BE49-F238E27FC236}">
                <a16:creationId xmlns:a16="http://schemas.microsoft.com/office/drawing/2014/main" id="{40B580BA-891D-B714-CDA2-6AE56844B03D}"/>
              </a:ext>
            </a:extLst>
          </p:cNvPr>
          <p:cNvSpPr txBox="1"/>
          <p:nvPr/>
        </p:nvSpPr>
        <p:spPr>
          <a:xfrm>
            <a:off x="539134" y="2161410"/>
            <a:ext cx="3946849" cy="2031325"/>
          </a:xfrm>
          <a:prstGeom prst="rect">
            <a:avLst/>
          </a:prstGeom>
          <a:noFill/>
        </p:spPr>
        <p:txBody>
          <a:bodyPr wrap="square" rtlCol="0">
            <a:spAutoFit/>
          </a:bodyPr>
          <a:lstStyle/>
          <a:p>
            <a:pPr algn="ctr"/>
            <a:r>
              <a:rPr lang="it-IT" dirty="0"/>
              <a:t>REGOLA</a:t>
            </a:r>
          </a:p>
          <a:p>
            <a:pPr algn="just"/>
            <a:endParaRPr lang="it-IT" dirty="0"/>
          </a:p>
          <a:p>
            <a:pPr algn="just"/>
            <a:r>
              <a:rPr lang="it-IT" dirty="0"/>
              <a:t>UN FARMACO PER ENTRARE IN COMMERCIO DEVE ESSERE APPROVATO E/O AUTORIZZATO ED UTILIZZATO IN CONFORMITA’ DELLA PROPRIA SCHEDA TECNICA</a:t>
            </a:r>
          </a:p>
        </p:txBody>
      </p:sp>
      <p:sp>
        <p:nvSpPr>
          <p:cNvPr id="4" name="CasellaDiTesto 3">
            <a:extLst>
              <a:ext uri="{FF2B5EF4-FFF2-40B4-BE49-F238E27FC236}">
                <a16:creationId xmlns:a16="http://schemas.microsoft.com/office/drawing/2014/main" id="{AEBF0443-0F62-6271-23F7-72F049D18ABD}"/>
              </a:ext>
            </a:extLst>
          </p:cNvPr>
          <p:cNvSpPr txBox="1"/>
          <p:nvPr/>
        </p:nvSpPr>
        <p:spPr>
          <a:xfrm>
            <a:off x="8523773" y="2193819"/>
            <a:ext cx="2785188" cy="1754326"/>
          </a:xfrm>
          <a:prstGeom prst="rect">
            <a:avLst/>
          </a:prstGeom>
          <a:noFill/>
        </p:spPr>
        <p:txBody>
          <a:bodyPr wrap="square" rtlCol="0">
            <a:spAutoFit/>
          </a:bodyPr>
          <a:lstStyle/>
          <a:p>
            <a:pPr algn="ctr"/>
            <a:r>
              <a:rPr lang="it-IT" dirty="0"/>
              <a:t>ECCEZIONE</a:t>
            </a:r>
          </a:p>
          <a:p>
            <a:pPr algn="just"/>
            <a:endParaRPr lang="it-IT" dirty="0"/>
          </a:p>
          <a:p>
            <a:pPr algn="just"/>
            <a:r>
              <a:rPr lang="it-IT" dirty="0"/>
              <a:t>C’E’ LA POSSIBILITA DI USARE UN FARMACO IN MANIERA DIFFORME: </a:t>
            </a:r>
            <a:r>
              <a:rPr lang="it-IT" b="1" dirty="0"/>
              <a:t>OFF LABEL</a:t>
            </a:r>
          </a:p>
        </p:txBody>
      </p:sp>
      <p:sp>
        <p:nvSpPr>
          <p:cNvPr id="5" name="CasellaDiTesto 4">
            <a:extLst>
              <a:ext uri="{FF2B5EF4-FFF2-40B4-BE49-F238E27FC236}">
                <a16:creationId xmlns:a16="http://schemas.microsoft.com/office/drawing/2014/main" id="{9D76F90B-B594-3562-5B83-38183A084547}"/>
              </a:ext>
            </a:extLst>
          </p:cNvPr>
          <p:cNvSpPr txBox="1"/>
          <p:nvPr/>
        </p:nvSpPr>
        <p:spPr>
          <a:xfrm>
            <a:off x="7343191" y="4589536"/>
            <a:ext cx="4404049" cy="1754326"/>
          </a:xfrm>
          <a:prstGeom prst="rect">
            <a:avLst/>
          </a:prstGeom>
          <a:noFill/>
        </p:spPr>
        <p:txBody>
          <a:bodyPr wrap="square" rtlCol="0">
            <a:spAutoFit/>
          </a:bodyPr>
          <a:lstStyle/>
          <a:p>
            <a:pPr algn="just"/>
            <a:r>
              <a:rPr lang="it-IT" sz="1800" dirty="0">
                <a:effectLst/>
                <a:latin typeface="Garamond" panose="02020404030301010803" pitchFamily="18" charset="0"/>
                <a:ea typeface="Calibri" panose="020F0502020204030204" pitchFamily="34" charset="0"/>
                <a:cs typeface="Times New Roman" panose="02020603050405020304" pitchFamily="18" charset="0"/>
              </a:rPr>
              <a:t>La Legge 648/1996 consente di erogare un farmaco a carico del Servizio Sanitario Nazionale (SSN), previo parere della Commissione Tecnico-Scientifica (CTS) di AIFA quando non esiste una alternativa terapeutica  M A……</a:t>
            </a:r>
            <a:endParaRPr lang="it-IT" dirty="0"/>
          </a:p>
        </p:txBody>
      </p:sp>
      <p:sp>
        <p:nvSpPr>
          <p:cNvPr id="11" name="Freccia in giù 10">
            <a:extLst>
              <a:ext uri="{FF2B5EF4-FFF2-40B4-BE49-F238E27FC236}">
                <a16:creationId xmlns:a16="http://schemas.microsoft.com/office/drawing/2014/main" id="{199C5C6B-C630-EC5C-2F03-F3975A42D8FE}"/>
              </a:ext>
            </a:extLst>
          </p:cNvPr>
          <p:cNvSpPr/>
          <p:nvPr/>
        </p:nvSpPr>
        <p:spPr>
          <a:xfrm>
            <a:off x="9050694" y="4017098"/>
            <a:ext cx="746449" cy="35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in giù 11">
            <a:extLst>
              <a:ext uri="{FF2B5EF4-FFF2-40B4-BE49-F238E27FC236}">
                <a16:creationId xmlns:a16="http://schemas.microsoft.com/office/drawing/2014/main" id="{DB8292EB-88A7-F7A5-3A2E-F354B248D058}"/>
              </a:ext>
            </a:extLst>
          </p:cNvPr>
          <p:cNvSpPr/>
          <p:nvPr/>
        </p:nvSpPr>
        <p:spPr>
          <a:xfrm>
            <a:off x="9050694" y="6389390"/>
            <a:ext cx="746449" cy="35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28119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AC714-A536-5062-CC8C-351BAAB39289}"/>
              </a:ext>
            </a:extLst>
          </p:cNvPr>
          <p:cNvSpPr>
            <a:spLocks noGrp="1"/>
          </p:cNvSpPr>
          <p:nvPr>
            <p:ph type="ctrTitle"/>
          </p:nvPr>
        </p:nvSpPr>
        <p:spPr>
          <a:xfrm>
            <a:off x="1444204" y="644157"/>
            <a:ext cx="8825658" cy="2677648"/>
          </a:xfrm>
        </p:spPr>
        <p:txBody>
          <a:bodyPr/>
          <a:lstStyle/>
          <a:p>
            <a:pPr algn="ctr"/>
            <a:r>
              <a:rPr lang="it-IT" dirty="0"/>
              <a:t>L’USO OFF LABEL E’ POSSIBILE MA</a:t>
            </a:r>
          </a:p>
        </p:txBody>
      </p:sp>
      <p:sp>
        <p:nvSpPr>
          <p:cNvPr id="3" name="Sottotitolo 2">
            <a:extLst>
              <a:ext uri="{FF2B5EF4-FFF2-40B4-BE49-F238E27FC236}">
                <a16:creationId xmlns:a16="http://schemas.microsoft.com/office/drawing/2014/main" id="{14ED9C5F-482F-255B-39C5-B0F8126E4FD2}"/>
              </a:ext>
            </a:extLst>
          </p:cNvPr>
          <p:cNvSpPr>
            <a:spLocks noGrp="1"/>
          </p:cNvSpPr>
          <p:nvPr>
            <p:ph type="subTitle" idx="1"/>
          </p:nvPr>
        </p:nvSpPr>
        <p:spPr>
          <a:xfrm>
            <a:off x="1313575" y="3946955"/>
            <a:ext cx="9192693" cy="1949991"/>
          </a:xfrm>
        </p:spPr>
        <p:txBody>
          <a:bodyPr>
            <a:normAutofit fontScale="92500" lnSpcReduction="20000"/>
          </a:bodyPr>
          <a:lstStyle/>
          <a:p>
            <a:pPr algn="just"/>
            <a:r>
              <a:rPr lang="it-IT" sz="1800" u="sng" dirty="0">
                <a:effectLst/>
                <a:latin typeface="Garamond" panose="02020404030301010803" pitchFamily="18" charset="0"/>
                <a:ea typeface="Calibri" panose="020F0502020204030204" pitchFamily="34" charset="0"/>
                <a:cs typeface="Times New Roman" panose="02020603050405020304" pitchFamily="18" charset="0"/>
              </a:rPr>
              <a:t>è necessaria l’esistenza di studi conclusi, almeno di fase II, che dimostrino un’efficacia adeguata con un profilo di rischio accettabile a supporto dell’indicazione richiesta. </a:t>
            </a:r>
          </a:p>
          <a:p>
            <a:pPr algn="just"/>
            <a:r>
              <a:rPr lang="it-IT" sz="1800" dirty="0">
                <a:effectLst/>
                <a:latin typeface="Garamond" panose="02020404030301010803" pitchFamily="18" charset="0"/>
                <a:ea typeface="Calibri" panose="020F0502020204030204" pitchFamily="34" charset="0"/>
                <a:cs typeface="Times New Roman" panose="02020603050405020304" pitchFamily="18" charset="0"/>
              </a:rPr>
              <a:t>I medicinali che acquisiscono parere favorevole dalla CTS vengono inseriti in un apposito elenco in seguito a pubblicazione in Gazzetta Ufficiale del relativo provvedimento dell'AIFA e possono essere prescritti a totale carico del SSN per tutti i soggetti che sul territorio nazionale sono affetti dalla patologia individuata nel provvedimento</a:t>
            </a:r>
            <a:endParaRPr lang="it-IT" dirty="0"/>
          </a:p>
        </p:txBody>
      </p:sp>
    </p:spTree>
    <p:extLst>
      <p:ext uri="{BB962C8B-B14F-4D97-AF65-F5344CB8AC3E}">
        <p14:creationId xmlns:p14="http://schemas.microsoft.com/office/powerpoint/2010/main" val="1995443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TM02900722[[fn=Sala riunioni ione]]</Template>
  <TotalTime>0</TotalTime>
  <Words>1791</Words>
  <Application>Microsoft Office PowerPoint</Application>
  <PresentationFormat>Widescreen</PresentationFormat>
  <Paragraphs>64</Paragraphs>
  <Slides>13</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Century Gothic</vt:lpstr>
      <vt:lpstr>Garamond</vt:lpstr>
      <vt:lpstr>Times New Roman</vt:lpstr>
      <vt:lpstr>Wingdings 3</vt:lpstr>
      <vt:lpstr>Riunioni ione</vt:lpstr>
      <vt:lpstr>PROFILI DI COSTITUZIONALITA’</vt:lpstr>
      <vt:lpstr>Presentazione standard di PowerPoint</vt:lpstr>
      <vt:lpstr> </vt:lpstr>
      <vt:lpstr>Per essere tollerabile l’evento avverso deve essere IMPREVEDIBILE</vt:lpstr>
      <vt:lpstr>Eventi avversi: studio dott. Doshi </vt:lpstr>
      <vt:lpstr>CONCLUSIONI</vt:lpstr>
      <vt:lpstr>IN UN OTTICA DI BILANCIAMENTO COSTITUZIONALMENTE ORIENTATA CONCLUDIAMO CHE LA NORMA E’ILLEGITTIMA</vt:lpstr>
      <vt:lpstr>I GUARITI ED IL VACCINO: PROFILI DI INCOSTITUZIONALITA’ </vt:lpstr>
      <vt:lpstr>L’USO OFF LABEL E’ POSSIBILE MA</vt:lpstr>
      <vt:lpstr>PER I GUARITI QUALE E’ LA SITUAZIONE? ESISTE UNA SPERIMENTAZIONE?</vt:lpstr>
      <vt:lpstr>Presentazione standard di PowerPoint</vt:lpstr>
      <vt:lpstr>CONCLUSIONE:</vt:lpstr>
      <vt:lpstr>Il 28.01.1947, l’On. Moro dichiarò: “Si tratta di un problema di libertà individuale...quello cioè di affermare che non possono essere imposte obbligatoriamente ai cittadini pratiche sanitarie, se non vi sia una disposizione legislativa, impedendo, per conseguenza, che disposizioni del genere possano essere prese dalle autorità senza l'intervento della legge. Non soltanto ci si riferisce alla legge per determinare che i cittadini non possono essere assoggettati altrimenti a pratiche sanitarie, ma si pone anche un limite al legislatore, impedendo pratiche sanitarie lesive della dignità umana”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EVOLUZIONE DELLA CONSAPEVOLEZZA ED  ORIENTAMENTI GIURISPRUDENZIALI </dc:title>
  <dc:creator>laura mana</dc:creator>
  <cp:lastModifiedBy>laura mana</cp:lastModifiedBy>
  <cp:revision>2</cp:revision>
  <dcterms:created xsi:type="dcterms:W3CDTF">2022-05-26T12:14:17Z</dcterms:created>
  <dcterms:modified xsi:type="dcterms:W3CDTF">2022-08-22T21:39:56Z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